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82" r:id="rId6"/>
    <p:sldId id="295" r:id="rId7"/>
    <p:sldId id="258" r:id="rId8"/>
    <p:sldId id="333" r:id="rId9"/>
    <p:sldId id="334" r:id="rId10"/>
    <p:sldId id="299" r:id="rId11"/>
    <p:sldId id="300" r:id="rId12"/>
    <p:sldId id="301" r:id="rId13"/>
    <p:sldId id="335" r:id="rId14"/>
    <p:sldId id="329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8" r:id="rId26"/>
    <p:sldId id="293" r:id="rId27"/>
    <p:sldId id="326" r:id="rId28"/>
    <p:sldId id="327" r:id="rId29"/>
    <p:sldId id="332" r:id="rId30"/>
    <p:sldId id="265" r:id="rId31"/>
    <p:sldId id="336" r:id="rId32"/>
    <p:sldId id="294" r:id="rId33"/>
    <p:sldId id="291" r:id="rId34"/>
    <p:sldId id="283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  <a:srgbClr val="2B5A7F"/>
    <a:srgbClr val="9DC2E0"/>
    <a:srgbClr val="4F0A4F"/>
    <a:srgbClr val="E19FDF"/>
    <a:srgbClr val="645399"/>
    <a:srgbClr val="AD9DDF"/>
    <a:srgbClr val="A23851"/>
    <a:srgbClr val="DD9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Stijl, donker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ijl, donker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50657" autoAdjust="0"/>
  </p:normalViewPr>
  <p:slideViewPr>
    <p:cSldViewPr snapToGrid="0">
      <p:cViewPr varScale="1">
        <p:scale>
          <a:sx n="57" d="100"/>
          <a:sy n="57" d="100"/>
        </p:scale>
        <p:origin x="23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E753A-9A06-804F-98E6-FD33E57F14C8}" type="datetimeFigureOut">
              <a:rPr lang="nl-NL" smtClean="0"/>
              <a:t>20-10-2019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91BA-05A7-A44A-B328-DC6A54A84F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5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knowledge-distillation-with-keras?utm_source=ISTV&amp;utm_medium=Video&amp;utm_campaign=ISTV2018_ISTV1815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eedly.com/nlp-breakfast-8-knowledge-distillation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ouncil.ai/talks/active-learning-why-smart-labeling-is-the-future-of-data-annotation?hsLang=e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riSCBXozTHA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Active Learning gaat dus vooral zelf voorstellen welke data items het best eerst </a:t>
            </a:r>
            <a:r>
              <a:rPr lang="nl-NL" dirty="0" err="1"/>
              <a:t>gelabelled</a:t>
            </a:r>
            <a:r>
              <a:rPr lang="nl-NL" dirty="0"/>
              <a:t> kunnen worden (via de </a:t>
            </a:r>
            <a:r>
              <a:rPr lang="nl-NL" dirty="0" err="1"/>
              <a:t>quering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) om zo de best mogelijke resultaten te bekomen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50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Human </a:t>
            </a:r>
            <a:r>
              <a:rPr lang="nl-NL" dirty="0" err="1"/>
              <a:t>oracle</a:t>
            </a:r>
            <a:r>
              <a:rPr lang="nl-NL" dirty="0"/>
              <a:t> </a:t>
            </a:r>
            <a:r>
              <a:rPr lang="nl-NL" dirty="0" err="1"/>
              <a:t>selects</a:t>
            </a:r>
            <a:r>
              <a:rPr lang="nl-NL" dirty="0"/>
              <a:t> most </a:t>
            </a:r>
            <a:r>
              <a:rPr lang="nl-NL" dirty="0" err="1"/>
              <a:t>promising</a:t>
            </a:r>
            <a:r>
              <a:rPr lang="nl-NL" dirty="0"/>
              <a:t> </a:t>
            </a:r>
            <a:r>
              <a:rPr lang="nl-NL" dirty="0" err="1"/>
              <a:t>initial</a:t>
            </a:r>
            <a:r>
              <a:rPr lang="nl-NL" dirty="0"/>
              <a:t> samples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. Human </a:t>
            </a:r>
            <a:r>
              <a:rPr lang="nl-NL" dirty="0" err="1"/>
              <a:t>oracle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domain expert,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most </a:t>
            </a:r>
            <a:r>
              <a:rPr lang="nl-NL" dirty="0" err="1"/>
              <a:t>promising</a:t>
            </a:r>
            <a:r>
              <a:rPr lang="nl-NL" dirty="0"/>
              <a:t>, most </a:t>
            </a:r>
            <a:r>
              <a:rPr lang="nl-NL" dirty="0" err="1"/>
              <a:t>informative</a:t>
            </a:r>
            <a:r>
              <a:rPr lang="nl-NL" dirty="0"/>
              <a:t>, samples (</a:t>
            </a:r>
            <a:r>
              <a:rPr lang="nl-NL" dirty="0" err="1"/>
              <a:t>entropy</a:t>
            </a:r>
            <a:r>
              <a:rPr lang="nl-NL" dirty="0"/>
              <a:t>,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image, </a:t>
            </a:r>
            <a:r>
              <a:rPr lang="nl-NL" dirty="0" err="1"/>
              <a:t>mean</a:t>
            </a:r>
            <a:r>
              <a:rPr lang="nl-NL" dirty="0"/>
              <a:t> clustering </a:t>
            </a:r>
            <a:r>
              <a:rPr lang="nl-NL" dirty="0" err="1"/>
              <a:t>techniques</a:t>
            </a:r>
            <a:r>
              <a:rPr lang="nl-NL" dirty="0"/>
              <a:t>,… or </a:t>
            </a:r>
            <a:r>
              <a:rPr lang="nl-NL" dirty="0" err="1"/>
              <a:t>just</a:t>
            </a:r>
            <a:r>
              <a:rPr lang="nl-NL" dirty="0"/>
              <a:t> at random – but </a:t>
            </a:r>
            <a:r>
              <a:rPr lang="nl-NL" dirty="0" err="1"/>
              <a:t>less</a:t>
            </a:r>
            <a:r>
              <a:rPr lang="nl-NL" dirty="0"/>
              <a:t> ‘smart’)</a:t>
            </a:r>
          </a:p>
          <a:p>
            <a:endParaRPr lang="nl-NL" dirty="0"/>
          </a:p>
          <a:p>
            <a:r>
              <a:rPr lang="nl-NL" dirty="0"/>
              <a:t>Hyper-parameter: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samples </a:t>
            </a:r>
            <a:r>
              <a:rPr lang="nl-NL" dirty="0" err="1"/>
              <a:t>to</a:t>
            </a:r>
            <a:r>
              <a:rPr lang="nl-NL" dirty="0"/>
              <a:t> pull?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666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Human </a:t>
            </a:r>
            <a:r>
              <a:rPr lang="nl-NL" dirty="0" err="1"/>
              <a:t>oracle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label </a:t>
            </a:r>
            <a:r>
              <a:rPr lang="nl-NL" dirty="0" err="1"/>
              <a:t>those</a:t>
            </a:r>
            <a:r>
              <a:rPr lang="nl-NL" dirty="0"/>
              <a:t> most </a:t>
            </a:r>
            <a:r>
              <a:rPr lang="nl-NL" dirty="0" err="1"/>
              <a:t>promising</a:t>
            </a:r>
            <a:r>
              <a:rPr lang="nl-NL" dirty="0"/>
              <a:t> samples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33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model on </a:t>
            </a:r>
            <a:r>
              <a:rPr lang="nl-NL" dirty="0" err="1"/>
              <a:t>those</a:t>
            </a:r>
            <a:r>
              <a:rPr lang="nl-NL" dirty="0"/>
              <a:t> samples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1713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get a </a:t>
            </a:r>
            <a:r>
              <a:rPr lang="nl-NL" dirty="0" err="1"/>
              <a:t>reasonably</a:t>
            </a:r>
            <a:r>
              <a:rPr lang="nl-NL" dirty="0"/>
              <a:t> high </a:t>
            </a:r>
            <a:r>
              <a:rPr lang="nl-NL" dirty="0" err="1"/>
              <a:t>accuracy</a:t>
            </a:r>
            <a:r>
              <a:rPr lang="nl-NL" dirty="0"/>
              <a:t>,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chose most </a:t>
            </a:r>
            <a:r>
              <a:rPr lang="nl-NL" dirty="0" err="1"/>
              <a:t>promising</a:t>
            </a:r>
            <a:r>
              <a:rPr lang="nl-NL" dirty="0"/>
              <a:t>, </a:t>
            </a:r>
            <a:r>
              <a:rPr lang="nl-NL" dirty="0" err="1"/>
              <a:t>informative</a:t>
            </a:r>
            <a:r>
              <a:rPr lang="nl-NL" dirty="0"/>
              <a:t>, samples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371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,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infer</a:t>
            </a:r>
            <a:r>
              <a:rPr lang="nl-NL" dirty="0"/>
              <a:t> labels on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unlabeled</a:t>
            </a:r>
            <a:r>
              <a:rPr lang="nl-NL" dirty="0"/>
              <a:t> dataset’.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have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next-</a:t>
            </a:r>
            <a:r>
              <a:rPr lang="nl-NL" dirty="0" err="1"/>
              <a:t>round</a:t>
            </a:r>
            <a:r>
              <a:rPr lang="nl-NL" dirty="0"/>
              <a:t> most-</a:t>
            </a:r>
            <a:r>
              <a:rPr lang="nl-NL" dirty="0" err="1"/>
              <a:t>informative</a:t>
            </a:r>
            <a:r>
              <a:rPr lang="nl-NL" dirty="0"/>
              <a:t> samples, like ‘meta data’: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model gave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, </a:t>
            </a:r>
            <a:r>
              <a:rPr lang="nl-NL" dirty="0" err="1"/>
              <a:t>margins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top-5 </a:t>
            </a:r>
            <a:r>
              <a:rPr lang="nl-NL" dirty="0" err="1"/>
              <a:t>predictions</a:t>
            </a:r>
            <a:r>
              <a:rPr lang="nl-NL" dirty="0"/>
              <a:t>, </a:t>
            </a:r>
            <a:r>
              <a:rPr lang="nl-NL" dirty="0" err="1"/>
              <a:t>entropy</a:t>
            </a:r>
            <a:r>
              <a:rPr lang="nl-NL" dirty="0"/>
              <a:t> </a:t>
            </a:r>
            <a:r>
              <a:rPr lang="nl-NL" dirty="0" err="1"/>
              <a:t>calculations</a:t>
            </a:r>
            <a:r>
              <a:rPr lang="nl-NL" dirty="0"/>
              <a:t>,…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516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Select next </a:t>
            </a:r>
            <a:r>
              <a:rPr lang="nl-NL" dirty="0" err="1"/>
              <a:t>round</a:t>
            </a:r>
            <a:r>
              <a:rPr lang="nl-NL" dirty="0"/>
              <a:t> of most </a:t>
            </a:r>
            <a:r>
              <a:rPr lang="nl-NL" dirty="0" err="1"/>
              <a:t>promising</a:t>
            </a:r>
            <a:r>
              <a:rPr lang="nl-NL" dirty="0"/>
              <a:t> new samples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‘meta-data’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. </a:t>
            </a:r>
          </a:p>
          <a:p>
            <a:r>
              <a:rPr lang="nl-NL" dirty="0" err="1"/>
              <a:t>This</a:t>
            </a:r>
            <a:r>
              <a:rPr lang="nl-NL" dirty="0"/>
              <a:t> part,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querying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 is most </a:t>
            </a:r>
            <a:r>
              <a:rPr lang="nl-NL" dirty="0" err="1"/>
              <a:t>difficult</a:t>
            </a:r>
            <a:r>
              <a:rPr lang="nl-NL" dirty="0"/>
              <a:t> part of </a:t>
            </a:r>
            <a:r>
              <a:rPr lang="nl-NL" dirty="0" err="1"/>
              <a:t>active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…</a:t>
            </a:r>
          </a:p>
          <a:p>
            <a:endParaRPr lang="nl-NL" dirty="0"/>
          </a:p>
          <a:p>
            <a:r>
              <a:rPr lang="nl-NL" dirty="0" err="1"/>
              <a:t>Usually</a:t>
            </a:r>
            <a:r>
              <a:rPr lang="nl-NL" dirty="0"/>
              <a:t>, </a:t>
            </a:r>
            <a:r>
              <a:rPr lang="nl-NL" dirty="0" err="1"/>
              <a:t>confidence</a:t>
            </a:r>
            <a:r>
              <a:rPr lang="nl-NL" dirty="0"/>
              <a:t> levels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ones</a:t>
            </a:r>
            <a:r>
              <a:rPr lang="nl-NL" dirty="0"/>
              <a:t> are </a:t>
            </a:r>
            <a:r>
              <a:rPr lang="nl-NL" dirty="0" err="1"/>
              <a:t>chosen</a:t>
            </a:r>
            <a:r>
              <a:rPr lang="nl-NL" dirty="0"/>
              <a:t>. Too high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chosen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model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knows</a:t>
            </a:r>
            <a:r>
              <a:rPr lang="nl-NL" dirty="0"/>
              <a:t> these. Too low </a:t>
            </a:r>
            <a:r>
              <a:rPr lang="nl-NL" dirty="0" err="1"/>
              <a:t>confidence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these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‘spam’, or ‘bad’ samples, samples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no </a:t>
            </a:r>
            <a:r>
              <a:rPr lang="nl-NL" dirty="0" err="1"/>
              <a:t>good</a:t>
            </a:r>
            <a:r>
              <a:rPr lang="nl-NL" dirty="0"/>
              <a:t>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,…or…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model is </a:t>
            </a:r>
            <a:r>
              <a:rPr lang="nl-NL" dirty="0" err="1"/>
              <a:t>really</a:t>
            </a:r>
            <a:r>
              <a:rPr lang="nl-NL" dirty="0"/>
              <a:t> bad at </a:t>
            </a:r>
            <a:r>
              <a:rPr lang="nl-NL" dirty="0" err="1"/>
              <a:t>classifying</a:t>
            </a:r>
            <a:r>
              <a:rPr lang="nl-NL" dirty="0"/>
              <a:t>…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(</a:t>
            </a:r>
            <a:r>
              <a:rPr lang="nl-NL" dirty="0" err="1"/>
              <a:t>really</a:t>
            </a:r>
            <a:r>
              <a:rPr lang="nl-NL" dirty="0"/>
              <a:t>) </a:t>
            </a:r>
            <a:r>
              <a:rPr lang="nl-NL" dirty="0" err="1"/>
              <a:t>usefull</a:t>
            </a:r>
            <a:r>
              <a:rPr lang="nl-NL" dirty="0"/>
              <a:t>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22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Correctly</a:t>
            </a:r>
            <a:r>
              <a:rPr lang="nl-NL" dirty="0"/>
              <a:t> label </a:t>
            </a:r>
            <a:r>
              <a:rPr lang="nl-NL" dirty="0" err="1"/>
              <a:t>those</a:t>
            </a:r>
            <a:r>
              <a:rPr lang="nl-NL" dirty="0"/>
              <a:t> next </a:t>
            </a:r>
            <a:r>
              <a:rPr lang="nl-NL" dirty="0" err="1"/>
              <a:t>round</a:t>
            </a:r>
            <a:r>
              <a:rPr lang="nl-NL" dirty="0"/>
              <a:t> most </a:t>
            </a:r>
            <a:r>
              <a:rPr lang="nl-NL" dirty="0" err="1"/>
              <a:t>promising</a:t>
            </a:r>
            <a:r>
              <a:rPr lang="nl-NL" dirty="0"/>
              <a:t> samples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257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Train </a:t>
            </a:r>
            <a:r>
              <a:rPr lang="nl-NL" dirty="0" err="1"/>
              <a:t>some</a:t>
            </a:r>
            <a:r>
              <a:rPr lang="nl-NL" dirty="0"/>
              <a:t> more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new </a:t>
            </a:r>
            <a:r>
              <a:rPr lang="nl-NL" dirty="0" err="1"/>
              <a:t>examples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 model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082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Repeat</a:t>
            </a:r>
            <a:r>
              <a:rPr lang="nl-NL" dirty="0"/>
              <a:t> proces of </a:t>
            </a:r>
            <a:r>
              <a:rPr lang="nl-NL" dirty="0" err="1"/>
              <a:t>inferencing</a:t>
            </a:r>
            <a:r>
              <a:rPr lang="nl-NL" dirty="0"/>
              <a:t> (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 model), select most </a:t>
            </a:r>
            <a:r>
              <a:rPr lang="nl-NL" dirty="0" err="1"/>
              <a:t>promising</a:t>
            </a:r>
            <a:r>
              <a:rPr lang="nl-NL" dirty="0"/>
              <a:t> samples,…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b="1" dirty="0" err="1">
                <a:sym typeface="Wingdings" panose="05000000000000000000" pitchFamily="2" charset="2"/>
              </a:rPr>
              <a:t>until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you</a:t>
            </a:r>
            <a:r>
              <a:rPr lang="nl-NL" b="1" dirty="0">
                <a:sym typeface="Wingdings" panose="05000000000000000000" pitchFamily="2" charset="2"/>
              </a:rPr>
              <a:t> run out of time / money / samples 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721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Relatie tot Transfer </a:t>
            </a:r>
            <a:r>
              <a:rPr lang="nl-NL" dirty="0" err="1"/>
              <a:t>learning</a:t>
            </a:r>
            <a:r>
              <a:rPr lang="nl-NL" dirty="0"/>
              <a:t>: </a:t>
            </a:r>
            <a:r>
              <a:rPr lang="nl-NL" dirty="0" err="1"/>
              <a:t>active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is een andere approach om toch met minder data een goed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model te maken. Hiervoor moet je wel goede </a:t>
            </a:r>
            <a:r>
              <a:rPr lang="nl-NL" dirty="0" err="1"/>
              <a:t>learners</a:t>
            </a:r>
            <a:r>
              <a:rPr lang="nl-NL" dirty="0"/>
              <a:t> gebruiken uit je dataset…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059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best, most </a:t>
            </a:r>
            <a:r>
              <a:rPr lang="nl-NL" dirty="0" err="1"/>
              <a:t>informative</a:t>
            </a:r>
            <a:r>
              <a:rPr lang="nl-NL" dirty="0"/>
              <a:t> samples first…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steeper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curve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222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like ‘</a:t>
            </a:r>
            <a:r>
              <a:rPr lang="nl-NL" dirty="0" err="1"/>
              <a:t>mimic</a:t>
            </a:r>
            <a:r>
              <a:rPr lang="nl-NL" dirty="0"/>
              <a:t>’ </a:t>
            </a:r>
            <a:r>
              <a:rPr lang="nl-NL" dirty="0" err="1"/>
              <a:t>learning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6805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 </a:t>
            </a:r>
            <a:r>
              <a:rPr lang="nl-NL" dirty="0" err="1"/>
              <a:t>distillation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Stel dat we veel data hebben, maar we hebben niet de resources om zo veel te trainen, of </a:t>
            </a:r>
            <a:r>
              <a:rPr lang="nl-NL" dirty="0" err="1"/>
              <a:t>deep</a:t>
            </a:r>
            <a:r>
              <a:rPr lang="nl-NL" dirty="0"/>
              <a:t> model in memory te laden. We zouden dan de </a:t>
            </a:r>
            <a:r>
              <a:rPr lang="nl-NL" dirty="0" err="1"/>
              <a:t>outputs</a:t>
            </a:r>
            <a:r>
              <a:rPr lang="nl-NL" dirty="0"/>
              <a:t>, en dus niet de </a:t>
            </a:r>
            <a:r>
              <a:rPr lang="nl-NL" dirty="0" err="1"/>
              <a:t>weights</a:t>
            </a:r>
            <a:r>
              <a:rPr lang="nl-NL" dirty="0"/>
              <a:t>, noch alle data points (wel de meest zekere, meest informatieve), van een pre-</a:t>
            </a:r>
            <a:r>
              <a:rPr lang="nl-NL" dirty="0" err="1"/>
              <a:t>trained</a:t>
            </a:r>
            <a:r>
              <a:rPr lang="nl-NL" dirty="0"/>
              <a:t> model kunnen gebruiken, om ons netwerk te trainen. Dus eigenlijk trainen we ons nieuw netwerk om het grote teacher netwerk te ‘</a:t>
            </a:r>
            <a:r>
              <a:rPr lang="nl-NL" dirty="0" err="1"/>
              <a:t>mimic</a:t>
            </a:r>
            <a:r>
              <a:rPr lang="nl-NL" dirty="0"/>
              <a:t>’-en.</a:t>
            </a:r>
          </a:p>
          <a:p>
            <a:endParaRPr lang="nl-NL" dirty="0"/>
          </a:p>
          <a:p>
            <a:r>
              <a:rPr lang="nl-NL" dirty="0"/>
              <a:t>Zo kan je dus met een simpel netwerk de performance laten benaderen van een groot netwerk. Dit is dus ook een soort van regularisatie techniek</a:t>
            </a:r>
          </a:p>
          <a:p>
            <a:endParaRPr lang="nl-NL" dirty="0"/>
          </a:p>
          <a:p>
            <a:r>
              <a:rPr lang="nl-BE" dirty="0">
                <a:hlinkClick r:id="rId3"/>
              </a:rPr>
              <a:t>https://software.intel.com/en-us/articles/knowledge-distillation-with-keras?utm_source=ISTV&amp;utm_medium=Video&amp;utm_campaign=ISTV2018_ISTV1815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8722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https://blog.feedly.com/nlp-breakfast-8-knowledge-distillation/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780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Labeling</a:t>
            </a:r>
            <a:r>
              <a:rPr lang="nl-NL" dirty="0"/>
              <a:t> </a:t>
            </a:r>
            <a:r>
              <a:rPr lang="nl-NL" dirty="0" err="1"/>
              <a:t>smarter</a:t>
            </a:r>
            <a:r>
              <a:rPr lang="nl-NL" dirty="0"/>
              <a:t>: big data </a:t>
            </a:r>
            <a:r>
              <a:rPr lang="nl-NL" dirty="0" err="1"/>
              <a:t>challenge</a:t>
            </a:r>
            <a:r>
              <a:rPr lang="nl-NL" dirty="0"/>
              <a:t>: </a:t>
            </a:r>
            <a:r>
              <a:rPr lang="nl-NL" dirty="0" err="1"/>
              <a:t>how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label vasts </a:t>
            </a:r>
            <a:r>
              <a:rPr lang="nl-NL" dirty="0" err="1"/>
              <a:t>amounts</a:t>
            </a:r>
            <a:r>
              <a:rPr lang="nl-NL" dirty="0"/>
              <a:t> of data?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smart </a:t>
            </a:r>
            <a:r>
              <a:rPr lang="nl-NL" dirty="0" err="1"/>
              <a:t>about</a:t>
            </a:r>
            <a:r>
              <a:rPr lang="nl-NL" dirty="0"/>
              <a:t> it.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even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label </a:t>
            </a:r>
            <a:r>
              <a:rPr lang="nl-NL" dirty="0" err="1"/>
              <a:t>everything</a:t>
            </a:r>
            <a:r>
              <a:rPr lang="nl-NL" dirty="0"/>
              <a:t>,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important, most </a:t>
            </a:r>
            <a:r>
              <a:rPr lang="nl-NL" dirty="0" err="1"/>
              <a:t>informative</a:t>
            </a:r>
            <a:r>
              <a:rPr lang="nl-NL" dirty="0"/>
              <a:t> samples,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fastest</a:t>
            </a:r>
            <a:r>
              <a:rPr lang="nl-NL" dirty="0"/>
              <a:t>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data…</a:t>
            </a:r>
          </a:p>
          <a:p>
            <a:endParaRPr lang="nl-NL" dirty="0"/>
          </a:p>
          <a:p>
            <a:r>
              <a:rPr lang="nl-NL" dirty="0" err="1"/>
              <a:t>Good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Active Learning: </a:t>
            </a:r>
          </a:p>
          <a:p>
            <a:endParaRPr lang="nl-NL" dirty="0">
              <a:hlinkClick r:id="rId3"/>
            </a:endParaRPr>
          </a:p>
          <a:p>
            <a:r>
              <a:rPr lang="nl-BE" dirty="0">
                <a:hlinkClick r:id="rId3"/>
              </a:rPr>
              <a:t>https://www.datacouncil.ai/talks/active-learning-why-smart-labeling-is-the-future-of-data-annotation?hsLang=en</a:t>
            </a:r>
            <a:endParaRPr lang="nl-BE" dirty="0"/>
          </a:p>
          <a:p>
            <a:r>
              <a:rPr lang="nl-BE" dirty="0">
                <a:hlinkClick r:id="rId4"/>
              </a:rPr>
              <a:t>https://www.youtube.com/watch?v=riSCBXozTHA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63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Label </a:t>
            </a:r>
            <a:r>
              <a:rPr lang="nl-NL" dirty="0" err="1"/>
              <a:t>fast</a:t>
            </a:r>
            <a:r>
              <a:rPr lang="nl-NL" dirty="0"/>
              <a:t> – Human in </a:t>
            </a:r>
            <a:r>
              <a:rPr lang="nl-NL" dirty="0" err="1"/>
              <a:t>the</a:t>
            </a:r>
            <a:r>
              <a:rPr lang="nl-NL" dirty="0"/>
              <a:t> loop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8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Label </a:t>
            </a:r>
            <a:r>
              <a:rPr lang="nl-NL" dirty="0" err="1"/>
              <a:t>Fast</a:t>
            </a:r>
            <a:r>
              <a:rPr lang="nl-NL" dirty="0"/>
              <a:t> - Amazon </a:t>
            </a:r>
            <a:r>
              <a:rPr lang="nl-NL" dirty="0" err="1"/>
              <a:t>Mechanical</a:t>
            </a:r>
            <a:r>
              <a:rPr lang="nl-NL" dirty="0"/>
              <a:t> Turk: human in </a:t>
            </a:r>
            <a:r>
              <a:rPr lang="nl-NL" dirty="0" err="1"/>
              <a:t>the</a:t>
            </a:r>
            <a:r>
              <a:rPr lang="nl-NL" dirty="0"/>
              <a:t> loop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28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09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Human </a:t>
            </a:r>
            <a:r>
              <a:rPr lang="nl-NL" dirty="0" err="1"/>
              <a:t>labelling</a:t>
            </a:r>
            <a:r>
              <a:rPr lang="nl-NL" dirty="0"/>
              <a:t> is soms gewoonweg te traag.</a:t>
            </a:r>
          </a:p>
          <a:p>
            <a:r>
              <a:rPr lang="nl-NL" dirty="0"/>
              <a:t>Er is teveel data, of de data is te ‘</a:t>
            </a:r>
            <a:r>
              <a:rPr lang="nl-NL" dirty="0" err="1"/>
              <a:t>rich</a:t>
            </a:r>
            <a:r>
              <a:rPr lang="nl-NL" dirty="0"/>
              <a:t>’. Zeker bv bij </a:t>
            </a:r>
            <a:r>
              <a:rPr lang="nl-NL" dirty="0" err="1"/>
              <a:t>multi-labelling</a:t>
            </a:r>
            <a:r>
              <a:rPr lang="nl-NL" dirty="0"/>
              <a:t> van data.</a:t>
            </a:r>
          </a:p>
          <a:p>
            <a:endParaRPr lang="nl-NL" dirty="0"/>
          </a:p>
          <a:p>
            <a:r>
              <a:rPr lang="nl-NL" dirty="0"/>
              <a:t>En als er zo veel data te </a:t>
            </a:r>
            <a:r>
              <a:rPr lang="nl-NL" dirty="0" err="1"/>
              <a:t>labellen</a:t>
            </a:r>
            <a:r>
              <a:rPr lang="nl-NL" dirty="0"/>
              <a:t> is, hoe zit het met de </a:t>
            </a:r>
            <a:r>
              <a:rPr lang="nl-NL" dirty="0" err="1"/>
              <a:t>quality</a:t>
            </a:r>
            <a:r>
              <a:rPr lang="nl-NL" dirty="0"/>
              <a:t> van de labels? Want geef een mens een redelijk repetitieve taak, en men wordt al snel </a:t>
            </a:r>
            <a:r>
              <a:rPr lang="nl-NL" dirty="0" err="1"/>
              <a:t>bored</a:t>
            </a:r>
            <a:r>
              <a:rPr lang="nl-NL" dirty="0"/>
              <a:t>, en gaat fouten maken…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83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Mix </a:t>
            </a:r>
            <a:r>
              <a:rPr lang="nl-NL" dirty="0" err="1"/>
              <a:t>between</a:t>
            </a:r>
            <a:r>
              <a:rPr lang="nl-NL" dirty="0"/>
              <a:t> go </a:t>
            </a:r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human in </a:t>
            </a:r>
            <a:r>
              <a:rPr lang="nl-NL" dirty="0" err="1"/>
              <a:t>the</a:t>
            </a:r>
            <a:r>
              <a:rPr lang="nl-NL" dirty="0"/>
              <a:t> mix…AI/ML </a:t>
            </a:r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labelling</a:t>
            </a:r>
            <a:endParaRPr lang="nl-NL" dirty="0"/>
          </a:p>
          <a:p>
            <a:endParaRPr lang="nl-NL" dirty="0"/>
          </a:p>
          <a:p>
            <a:r>
              <a:rPr lang="nl-NL" dirty="0"/>
              <a:t>Bij (</a:t>
            </a:r>
            <a:r>
              <a:rPr lang="nl-NL" dirty="0" err="1"/>
              <a:t>multi</a:t>
            </a:r>
            <a:r>
              <a:rPr lang="nl-NL" dirty="0"/>
              <a:t>-)</a:t>
            </a:r>
            <a:r>
              <a:rPr lang="nl-NL" dirty="0" err="1"/>
              <a:t>labelling</a:t>
            </a:r>
            <a:r>
              <a:rPr lang="nl-NL" dirty="0"/>
              <a:t> kan de AI voorstellen doen qua </a:t>
            </a:r>
            <a:r>
              <a:rPr lang="nl-NL" dirty="0" err="1"/>
              <a:t>labelling</a:t>
            </a:r>
            <a:r>
              <a:rPr lang="nl-NL" dirty="0"/>
              <a:t>. </a:t>
            </a:r>
          </a:p>
          <a:p>
            <a:r>
              <a:rPr lang="nl-NL" dirty="0"/>
              <a:t>De mens dient dan als </a:t>
            </a:r>
            <a:r>
              <a:rPr lang="nl-NL" dirty="0" err="1"/>
              <a:t>quality</a:t>
            </a:r>
            <a:r>
              <a:rPr lang="nl-NL" dirty="0"/>
              <a:t> control (geen super repetitieve taak meer). </a:t>
            </a:r>
          </a:p>
          <a:p>
            <a:endParaRPr lang="nl-NL" dirty="0"/>
          </a:p>
          <a:p>
            <a:r>
              <a:rPr lang="nl-NL" dirty="0"/>
              <a:t>Die </a:t>
            </a:r>
            <a:r>
              <a:rPr lang="nl-NL" dirty="0" err="1"/>
              <a:t>quality</a:t>
            </a:r>
            <a:r>
              <a:rPr lang="nl-NL" dirty="0"/>
              <a:t> feedback loop kan door het </a:t>
            </a:r>
            <a:r>
              <a:rPr lang="nl-NL" dirty="0" err="1"/>
              <a:t>algorithme</a:t>
            </a:r>
            <a:r>
              <a:rPr lang="nl-NL" dirty="0"/>
              <a:t> dan weer gebruikt worden om betere </a:t>
            </a:r>
            <a:r>
              <a:rPr lang="nl-NL" dirty="0" err="1"/>
              <a:t>labelling</a:t>
            </a:r>
            <a:r>
              <a:rPr lang="nl-NL" dirty="0"/>
              <a:t> in de toekomst (of voor de andere </a:t>
            </a:r>
            <a:r>
              <a:rPr lang="nl-NL" dirty="0" err="1"/>
              <a:t>unlabelled</a:t>
            </a:r>
            <a:r>
              <a:rPr lang="nl-NL" dirty="0"/>
              <a:t> data) te gaan voorstellen. Dit is een </a:t>
            </a:r>
            <a:r>
              <a:rPr lang="nl-NL" dirty="0" err="1"/>
              <a:t>algmene</a:t>
            </a:r>
            <a:r>
              <a:rPr lang="nl-NL" dirty="0"/>
              <a:t> vorm van Active Learning, semi-</a:t>
            </a:r>
            <a:r>
              <a:rPr lang="nl-NL" dirty="0" err="1"/>
              <a:t>supervised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392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But, </a:t>
            </a:r>
            <a:r>
              <a:rPr lang="nl-NL" dirty="0" err="1"/>
              <a:t>sometimes</a:t>
            </a:r>
            <a:r>
              <a:rPr lang="nl-NL" dirty="0"/>
              <a:t>,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isn’t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option. </a:t>
            </a:r>
            <a:r>
              <a:rPr lang="nl-NL" dirty="0" err="1"/>
              <a:t>Some</a:t>
            </a:r>
            <a:r>
              <a:rPr lang="nl-NL" dirty="0"/>
              <a:t> data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obtain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drawing</a:t>
            </a:r>
            <a:r>
              <a:rPr lang="nl-NL" dirty="0"/>
              <a:t> </a:t>
            </a:r>
            <a:r>
              <a:rPr lang="nl-NL" dirty="0" err="1"/>
              <a:t>blood</a:t>
            </a:r>
            <a:r>
              <a:rPr lang="nl-NL" dirty="0"/>
              <a:t> samples, </a:t>
            </a:r>
            <a:r>
              <a:rPr lang="nl-NL" dirty="0" err="1"/>
              <a:t>sending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lab, </a:t>
            </a:r>
            <a:r>
              <a:rPr lang="nl-NL" dirty="0" err="1"/>
              <a:t>getting</a:t>
            </a:r>
            <a:r>
              <a:rPr lang="nl-NL" dirty="0"/>
              <a:t> contents back), or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expensive</a:t>
            </a:r>
            <a:r>
              <a:rPr lang="nl-NL" dirty="0"/>
              <a:t> (</a:t>
            </a:r>
            <a:r>
              <a:rPr lang="nl-NL" dirty="0" err="1"/>
              <a:t>finding</a:t>
            </a:r>
            <a:r>
              <a:rPr lang="nl-NL" dirty="0"/>
              <a:t> new </a:t>
            </a:r>
            <a:r>
              <a:rPr lang="nl-NL" dirty="0" err="1"/>
              <a:t>oil</a:t>
            </a:r>
            <a:r>
              <a:rPr lang="nl-NL" dirty="0"/>
              <a:t> drilling sites: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check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expensive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drill</a:t>
            </a:r>
            <a:r>
              <a:rPr lang="nl-NL" dirty="0">
                <a:sym typeface="Wingdings" panose="05000000000000000000" pitchFamily="2" charset="2"/>
              </a:rPr>
              <a:t> a well), time-</a:t>
            </a:r>
            <a:r>
              <a:rPr lang="nl-NL" dirty="0" err="1">
                <a:sym typeface="Wingdings" panose="05000000000000000000" pitchFamily="2" charset="2"/>
              </a:rPr>
              <a:t>consuming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getting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lots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lots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legal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documents</a:t>
            </a:r>
            <a:r>
              <a:rPr lang="nl-NL" dirty="0">
                <a:sym typeface="Wingdings" panose="05000000000000000000" pitchFamily="2" charset="2"/>
              </a:rPr>
              <a:t>, but </a:t>
            </a:r>
            <a:r>
              <a:rPr lang="nl-NL" dirty="0" err="1">
                <a:sym typeface="Wingdings" panose="05000000000000000000" pitchFamily="2" charset="2"/>
              </a:rPr>
              <a:t>you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only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need</a:t>
            </a:r>
            <a:r>
              <a:rPr lang="nl-NL" dirty="0">
                <a:sym typeface="Wingdings" panose="05000000000000000000" pitchFamily="2" charset="2"/>
              </a:rPr>
              <a:t> a part), or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dangerous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finding</a:t>
            </a:r>
            <a:r>
              <a:rPr lang="nl-NL" dirty="0">
                <a:sym typeface="Wingdings" panose="05000000000000000000" pitchFamily="2" charset="2"/>
              </a:rPr>
              <a:t> land mines)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87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236662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53975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801688" indent="-254000" algn="l">
              <a:buFont typeface="Courier New" panose="02070309020205020404" pitchFamily="49" charset="0"/>
              <a:buChar char="o"/>
              <a:tabLst/>
              <a:defRPr sz="2000"/>
            </a:lvl3pPr>
            <a:lvl4pPr marL="107315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1236662" y="1268413"/>
            <a:ext cx="3695065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417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969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291379"/>
            <a:ext cx="10515600" cy="3885584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F427BB05-6414-294F-BBAB-ADFEDD346C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4547"/>
            <a:ext cx="3168937" cy="2111993"/>
          </a:xfrm>
          <a:prstGeom prst="rect">
            <a:avLst/>
          </a:prstGeom>
        </p:spPr>
      </p:pic>
      <p:pic>
        <p:nvPicPr>
          <p:cNvPr id="9" name="Tijdelijke aanduiding voor inhoud 4">
            <a:extLst>
              <a:ext uri="{FF2B5EF4-FFF2-40B4-BE49-F238E27FC236}">
                <a16:creationId xmlns:a16="http://schemas.microsoft.com/office/drawing/2014/main" id="{DE54498F-3D4A-DB49-9608-5C8A6D9C74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0767" y="64547"/>
            <a:ext cx="3150466" cy="2111739"/>
          </a:xfrm>
          <a:prstGeom prst="rect">
            <a:avLst/>
          </a:prstGeom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81A7D10E-33AC-9748-8EFD-48A1736B0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335" y="64547"/>
            <a:ext cx="3150465" cy="21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20/10/2019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20/10/2019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20/10/2019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20/10/2019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nl-NL" dirty="0">
                <a:latin typeface="Calibri"/>
                <a:ea typeface="Calibri"/>
                <a:cs typeface="Calibri"/>
                <a:sym typeface="Calibri"/>
              </a:rPr>
              <a:t>Active Learning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62" y="6254600"/>
            <a:ext cx="4528875" cy="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9AE0B1-5F1D-4216-AD9E-862D1CD6E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Afbeeldingsresultaat voor quality above quantity">
            <a:extLst>
              <a:ext uri="{FF2B5EF4-FFF2-40B4-BE49-F238E27FC236}">
                <a16:creationId xmlns:a16="http://schemas.microsoft.com/office/drawing/2014/main" id="{61B40E89-FA86-4308-8B05-5529A1A9D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49260"/>
            <a:ext cx="12163705" cy="5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C7205AA-0BB4-4C9F-9253-A5A5811D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6" y="-78569"/>
            <a:ext cx="5330514" cy="22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A46B7-C7CB-479D-9AC2-86075B94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74"/>
            <a:ext cx="10515600" cy="1325563"/>
          </a:xfrm>
        </p:spPr>
        <p:txBody>
          <a:bodyPr/>
          <a:lstStyle/>
          <a:p>
            <a:r>
              <a:rPr lang="nl-NL" dirty="0"/>
              <a:t>Stages of Semi-</a:t>
            </a:r>
            <a:r>
              <a:rPr lang="nl-NL" dirty="0" err="1"/>
              <a:t>Supervised</a:t>
            </a:r>
            <a:r>
              <a:rPr lang="nl-NL" dirty="0"/>
              <a:t> Learning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5997D1-FBF8-407B-92FD-1A8E8EFF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8" y="4465742"/>
            <a:ext cx="11153776" cy="19509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chemeClr val="accent5"/>
                </a:solidFill>
              </a:rPr>
              <a:t>Prioritize</a:t>
            </a:r>
            <a:r>
              <a:rPr lang="nl-NL" dirty="0"/>
              <a:t>: </a:t>
            </a:r>
            <a:r>
              <a:rPr lang="nl-NL" sz="2400" dirty="0" err="1"/>
              <a:t>before</a:t>
            </a:r>
            <a:r>
              <a:rPr lang="nl-NL" sz="2400" dirty="0"/>
              <a:t> training, hand </a:t>
            </a:r>
            <a:r>
              <a:rPr lang="nl-NL" sz="2400" dirty="0" err="1"/>
              <a:t>pick</a:t>
            </a:r>
            <a:r>
              <a:rPr lang="nl-NL" sz="2400" dirty="0"/>
              <a:t> </a:t>
            </a:r>
            <a:r>
              <a:rPr lang="nl-NL" sz="2400" dirty="0" err="1"/>
              <a:t>good</a:t>
            </a:r>
            <a:r>
              <a:rPr lang="nl-NL" sz="2400" dirty="0"/>
              <a:t> </a:t>
            </a:r>
            <a:r>
              <a:rPr lang="nl-NL" sz="2400" dirty="0" err="1"/>
              <a:t>learners</a:t>
            </a:r>
            <a:r>
              <a:rPr lang="nl-NL" sz="2400" dirty="0"/>
              <a:t> (</a:t>
            </a:r>
            <a:r>
              <a:rPr lang="nl-NL" sz="2400" dirty="0" err="1"/>
              <a:t>preliminary</a:t>
            </a:r>
            <a:r>
              <a:rPr lang="nl-NL" sz="2400" dirty="0"/>
              <a:t> </a:t>
            </a:r>
            <a:r>
              <a:rPr lang="nl-NL" sz="2400" dirty="0" err="1"/>
              <a:t>assumptions</a:t>
            </a:r>
            <a:r>
              <a:rPr lang="nl-NL" sz="2400" dirty="0"/>
              <a:t>)</a:t>
            </a:r>
            <a:endParaRPr lang="nl-BE" sz="2400" dirty="0"/>
          </a:p>
          <a:p>
            <a:pPr marL="0" indent="0">
              <a:buNone/>
            </a:pPr>
            <a:r>
              <a:rPr lang="nl-BE" b="1" dirty="0">
                <a:solidFill>
                  <a:schemeClr val="accent5"/>
                </a:solidFill>
              </a:rPr>
              <a:t>Active Learning</a:t>
            </a:r>
            <a:r>
              <a:rPr lang="nl-BE" dirty="0"/>
              <a:t>: </a:t>
            </a:r>
            <a:r>
              <a:rPr lang="nl-BE" sz="2400" dirty="0" err="1"/>
              <a:t>choose</a:t>
            </a:r>
            <a:r>
              <a:rPr lang="nl-BE" sz="2400" dirty="0"/>
              <a:t> </a:t>
            </a:r>
            <a:r>
              <a:rPr lang="nl-BE" sz="2400" dirty="0" err="1"/>
              <a:t>which</a:t>
            </a:r>
            <a:r>
              <a:rPr lang="nl-BE" sz="2400" dirty="0"/>
              <a:t> data </a:t>
            </a:r>
            <a:r>
              <a:rPr lang="nl-BE" sz="2400" dirty="0" err="1"/>
              <a:t>you</a:t>
            </a:r>
            <a:r>
              <a:rPr lang="nl-BE" sz="2400" dirty="0"/>
              <a:t> want </a:t>
            </a:r>
            <a:r>
              <a:rPr lang="nl-BE" sz="2400" dirty="0" err="1"/>
              <a:t>to</a:t>
            </a:r>
            <a:r>
              <a:rPr lang="nl-BE" sz="2400" dirty="0"/>
              <a:t> label next (</a:t>
            </a:r>
            <a:r>
              <a:rPr lang="nl-BE" sz="2400" dirty="0" err="1"/>
              <a:t>quering</a:t>
            </a:r>
            <a:r>
              <a:rPr lang="nl-BE" sz="2400" dirty="0"/>
              <a:t> </a:t>
            </a:r>
            <a:r>
              <a:rPr lang="nl-BE" sz="2400" dirty="0" err="1"/>
              <a:t>strategy</a:t>
            </a:r>
            <a:r>
              <a:rPr lang="nl-BE" sz="2400" dirty="0"/>
              <a:t>), </a:t>
            </a:r>
            <a:r>
              <a:rPr lang="nl-BE" sz="2400" dirty="0" err="1"/>
              <a:t>while</a:t>
            </a:r>
            <a:r>
              <a:rPr lang="nl-BE" sz="2400" dirty="0"/>
              <a:t> training </a:t>
            </a:r>
            <a:r>
              <a:rPr lang="nl-BE" sz="2400" dirty="0" err="1"/>
              <a:t>your</a:t>
            </a:r>
            <a:r>
              <a:rPr lang="nl-BE" sz="2400" dirty="0"/>
              <a:t> model (</a:t>
            </a:r>
            <a:r>
              <a:rPr lang="nl-BE" sz="2400" dirty="0">
                <a:solidFill>
                  <a:srgbClr val="00B050"/>
                </a:solidFill>
              </a:rPr>
              <a:t>select data </a:t>
            </a:r>
            <a:r>
              <a:rPr lang="nl-BE" sz="2400" dirty="0" err="1">
                <a:solidFill>
                  <a:srgbClr val="00B050"/>
                </a:solidFill>
              </a:rPr>
              <a:t>that</a:t>
            </a:r>
            <a:r>
              <a:rPr lang="nl-BE" sz="2400" dirty="0">
                <a:solidFill>
                  <a:srgbClr val="00B050"/>
                </a:solidFill>
              </a:rPr>
              <a:t> is </a:t>
            </a:r>
            <a:r>
              <a:rPr lang="nl-BE" sz="2400" dirty="0" err="1">
                <a:solidFill>
                  <a:srgbClr val="00B050"/>
                </a:solidFill>
              </a:rPr>
              <a:t>usefull</a:t>
            </a:r>
            <a:r>
              <a:rPr lang="nl-BE" sz="2400" dirty="0">
                <a:solidFill>
                  <a:srgbClr val="00B050"/>
                </a:solidFill>
              </a:rPr>
              <a:t> </a:t>
            </a:r>
            <a:r>
              <a:rPr lang="nl-BE" sz="2400" dirty="0" err="1">
                <a:solidFill>
                  <a:srgbClr val="00B050"/>
                </a:solidFill>
              </a:rPr>
              <a:t>to</a:t>
            </a:r>
            <a:r>
              <a:rPr lang="nl-BE" sz="2400" dirty="0">
                <a:solidFill>
                  <a:srgbClr val="00B050"/>
                </a:solidFill>
              </a:rPr>
              <a:t> </a:t>
            </a:r>
            <a:r>
              <a:rPr lang="nl-BE" sz="2400" dirty="0" err="1">
                <a:solidFill>
                  <a:srgbClr val="00B050"/>
                </a:solidFill>
              </a:rPr>
              <a:t>your</a:t>
            </a:r>
            <a:r>
              <a:rPr lang="nl-BE" sz="2400" dirty="0">
                <a:solidFill>
                  <a:srgbClr val="00B050"/>
                </a:solidFill>
              </a:rPr>
              <a:t> model</a:t>
            </a:r>
            <a:r>
              <a:rPr lang="nl-BE" sz="2400" dirty="0"/>
              <a:t>, </a:t>
            </a:r>
            <a:r>
              <a:rPr lang="nl-BE" sz="2400" dirty="0" err="1"/>
              <a:t>pick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data </a:t>
            </a:r>
            <a:r>
              <a:rPr lang="nl-BE" sz="2400" dirty="0" err="1"/>
              <a:t>that</a:t>
            </a:r>
            <a:r>
              <a:rPr lang="nl-BE" sz="2400" dirty="0"/>
              <a:t> is </a:t>
            </a:r>
            <a:r>
              <a:rPr lang="nl-BE" sz="2400" dirty="0" err="1"/>
              <a:t>specifically</a:t>
            </a:r>
            <a:r>
              <a:rPr lang="nl-BE" sz="2400" dirty="0"/>
              <a:t> </a:t>
            </a:r>
            <a:r>
              <a:rPr lang="nl-BE" sz="2400" dirty="0" err="1"/>
              <a:t>designed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fit </a:t>
            </a:r>
            <a:r>
              <a:rPr lang="nl-BE" sz="2400" dirty="0" err="1"/>
              <a:t>your</a:t>
            </a:r>
            <a:r>
              <a:rPr lang="nl-BE" sz="2400" dirty="0"/>
              <a:t> model)</a:t>
            </a:r>
          </a:p>
          <a:p>
            <a:pPr marL="0" indent="0">
              <a:buNone/>
            </a:pPr>
            <a:r>
              <a:rPr lang="nl-BE" b="1" dirty="0">
                <a:solidFill>
                  <a:schemeClr val="accent5"/>
                </a:solidFill>
              </a:rPr>
              <a:t>Manual </a:t>
            </a:r>
            <a:r>
              <a:rPr lang="nl-BE" b="1" dirty="0" err="1">
                <a:solidFill>
                  <a:schemeClr val="accent5"/>
                </a:solidFill>
              </a:rPr>
              <a:t>Override</a:t>
            </a:r>
            <a:r>
              <a:rPr lang="nl-BE" dirty="0"/>
              <a:t>: </a:t>
            </a:r>
            <a:r>
              <a:rPr lang="nl-BE" sz="2400" dirty="0"/>
              <a:t>‘human-in-</a:t>
            </a:r>
            <a:r>
              <a:rPr lang="nl-BE" sz="2400" dirty="0" err="1"/>
              <a:t>the</a:t>
            </a:r>
            <a:r>
              <a:rPr lang="nl-BE" sz="2400" dirty="0"/>
              <a:t>-loop’ approach, </a:t>
            </a:r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/>
              <a:t>confidence</a:t>
            </a:r>
            <a:r>
              <a:rPr lang="nl-BE" sz="2400" dirty="0"/>
              <a:t> is </a:t>
            </a:r>
            <a:r>
              <a:rPr lang="nl-BE" sz="2400" dirty="0" err="1"/>
              <a:t>too</a:t>
            </a:r>
            <a:r>
              <a:rPr lang="nl-BE" sz="2400" dirty="0"/>
              <a:t> low, </a:t>
            </a:r>
            <a:r>
              <a:rPr lang="nl-BE" sz="2400" dirty="0" err="1"/>
              <a:t>manually</a:t>
            </a:r>
            <a:r>
              <a:rPr lang="nl-BE" sz="2400" dirty="0"/>
              <a:t> check,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override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label</a:t>
            </a:r>
            <a:endParaRPr lang="nl-NL" dirty="0"/>
          </a:p>
        </p:txBody>
      </p:sp>
      <p:grpSp>
        <p:nvGrpSpPr>
          <p:cNvPr id="4" name="Google Shape;1097;p92">
            <a:extLst>
              <a:ext uri="{FF2B5EF4-FFF2-40B4-BE49-F238E27FC236}">
                <a16:creationId xmlns:a16="http://schemas.microsoft.com/office/drawing/2014/main" id="{0720F34D-CD5D-4513-942E-EA63F09E6EA6}"/>
              </a:ext>
            </a:extLst>
          </p:cNvPr>
          <p:cNvGrpSpPr/>
          <p:nvPr/>
        </p:nvGrpSpPr>
        <p:grpSpPr>
          <a:xfrm>
            <a:off x="681938" y="827520"/>
            <a:ext cx="11153776" cy="3886200"/>
            <a:chOff x="657224" y="1600200"/>
            <a:chExt cx="11153776" cy="3886200"/>
          </a:xfrm>
        </p:grpSpPr>
        <p:grpSp>
          <p:nvGrpSpPr>
            <p:cNvPr id="5" name="Google Shape;1098;p92">
              <a:extLst>
                <a:ext uri="{FF2B5EF4-FFF2-40B4-BE49-F238E27FC236}">
                  <a16:creationId xmlns:a16="http://schemas.microsoft.com/office/drawing/2014/main" id="{372C5D0F-7856-47EF-B042-CF1ECCA604CB}"/>
                </a:ext>
              </a:extLst>
            </p:cNvPr>
            <p:cNvGrpSpPr/>
            <p:nvPr/>
          </p:nvGrpSpPr>
          <p:grpSpPr>
            <a:xfrm>
              <a:off x="4015739" y="1828800"/>
              <a:ext cx="7795261" cy="3366424"/>
              <a:chOff x="4091939" y="1295400"/>
              <a:chExt cx="7795261" cy="3366424"/>
            </a:xfrm>
          </p:grpSpPr>
          <p:sp>
            <p:nvSpPr>
              <p:cNvPr id="10" name="Google Shape;1099;p92">
                <a:extLst>
                  <a:ext uri="{FF2B5EF4-FFF2-40B4-BE49-F238E27FC236}">
                    <a16:creationId xmlns:a16="http://schemas.microsoft.com/office/drawing/2014/main" id="{71F6307D-0088-4D94-A2FF-BE4531A5C13B}"/>
                  </a:ext>
                </a:extLst>
              </p:cNvPr>
              <p:cNvSpPr/>
              <p:nvPr/>
            </p:nvSpPr>
            <p:spPr>
              <a:xfrm>
                <a:off x="4091940" y="1818620"/>
                <a:ext cx="2926080" cy="2286000"/>
              </a:xfrm>
              <a:prstGeom prst="chevron">
                <a:avLst>
                  <a:gd name="adj" fmla="val 29310"/>
                </a:avLst>
              </a:prstGeom>
              <a:solidFill>
                <a:schemeClr val="accent5">
                  <a:alpha val="49803"/>
                </a:schemeClr>
              </a:solidFill>
              <a:ln w="317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00;p92">
                <a:extLst>
                  <a:ext uri="{FF2B5EF4-FFF2-40B4-BE49-F238E27FC236}">
                    <a16:creationId xmlns:a16="http://schemas.microsoft.com/office/drawing/2014/main" id="{96E6B64F-DB49-4491-BC26-307103A7B832}"/>
                  </a:ext>
                </a:extLst>
              </p:cNvPr>
              <p:cNvSpPr/>
              <p:nvPr/>
            </p:nvSpPr>
            <p:spPr>
              <a:xfrm>
                <a:off x="6526530" y="1818620"/>
                <a:ext cx="2926080" cy="2286000"/>
              </a:xfrm>
              <a:prstGeom prst="chevron">
                <a:avLst>
                  <a:gd name="adj" fmla="val 29310"/>
                </a:avLst>
              </a:prstGeom>
              <a:solidFill>
                <a:schemeClr val="accent1">
                  <a:alpha val="49803"/>
                </a:schemeClr>
              </a:solidFill>
              <a:ln w="317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01;p92">
                <a:extLst>
                  <a:ext uri="{FF2B5EF4-FFF2-40B4-BE49-F238E27FC236}">
                    <a16:creationId xmlns:a16="http://schemas.microsoft.com/office/drawing/2014/main" id="{D8EFD2B2-3E28-41BA-92D9-B0D58E8C3BE6}"/>
                  </a:ext>
                </a:extLst>
              </p:cNvPr>
              <p:cNvSpPr/>
              <p:nvPr/>
            </p:nvSpPr>
            <p:spPr>
              <a:xfrm>
                <a:off x="8961120" y="1818620"/>
                <a:ext cx="2926080" cy="2286000"/>
              </a:xfrm>
              <a:prstGeom prst="chevron">
                <a:avLst>
                  <a:gd name="adj" fmla="val 29310"/>
                </a:avLst>
              </a:prstGeom>
              <a:solidFill>
                <a:schemeClr val="accent2">
                  <a:alpha val="49803"/>
                </a:schemeClr>
              </a:solidFill>
              <a:ln w="317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02;p92">
                <a:extLst>
                  <a:ext uri="{FF2B5EF4-FFF2-40B4-BE49-F238E27FC236}">
                    <a16:creationId xmlns:a16="http://schemas.microsoft.com/office/drawing/2014/main" id="{29B41F58-1B3A-44A9-935D-72E24AA0AFB7}"/>
                  </a:ext>
                </a:extLst>
              </p:cNvPr>
              <p:cNvSpPr txBox="1"/>
              <p:nvPr/>
            </p:nvSpPr>
            <p:spPr>
              <a:xfrm>
                <a:off x="4091939" y="1295400"/>
                <a:ext cx="22421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1">
                    <a:solidFill>
                      <a:schemeClr val="accent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Before Training</a:t>
                </a:r>
                <a:endParaRPr/>
              </a:p>
            </p:txBody>
          </p:sp>
          <p:sp>
            <p:nvSpPr>
              <p:cNvPr id="14" name="Google Shape;1103;p92">
                <a:extLst>
                  <a:ext uri="{FF2B5EF4-FFF2-40B4-BE49-F238E27FC236}">
                    <a16:creationId xmlns:a16="http://schemas.microsoft.com/office/drawing/2014/main" id="{279437BD-3C73-488E-B0EC-11573A074A95}"/>
                  </a:ext>
                </a:extLst>
              </p:cNvPr>
              <p:cNvSpPr txBox="1"/>
              <p:nvPr/>
            </p:nvSpPr>
            <p:spPr>
              <a:xfrm>
                <a:off x="6526528" y="1295400"/>
                <a:ext cx="22421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During Training</a:t>
                </a:r>
                <a:endParaRPr/>
              </a:p>
            </p:txBody>
          </p:sp>
          <p:sp>
            <p:nvSpPr>
              <p:cNvPr id="15" name="Google Shape;1104;p92">
                <a:extLst>
                  <a:ext uri="{FF2B5EF4-FFF2-40B4-BE49-F238E27FC236}">
                    <a16:creationId xmlns:a16="http://schemas.microsoft.com/office/drawing/2014/main" id="{F240D265-46BB-40D5-8259-59805EBFB5E2}"/>
                  </a:ext>
                </a:extLst>
              </p:cNvPr>
              <p:cNvSpPr txBox="1"/>
              <p:nvPr/>
            </p:nvSpPr>
            <p:spPr>
              <a:xfrm>
                <a:off x="8961117" y="1295400"/>
                <a:ext cx="224218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1">
                    <a:solidFill>
                      <a:schemeClr val="accent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After Training</a:t>
                </a:r>
                <a:endParaRPr/>
              </a:p>
            </p:txBody>
          </p:sp>
          <p:sp>
            <p:nvSpPr>
              <p:cNvPr id="16" name="Google Shape;1105;p92">
                <a:extLst>
                  <a:ext uri="{FF2B5EF4-FFF2-40B4-BE49-F238E27FC236}">
                    <a16:creationId xmlns:a16="http://schemas.microsoft.com/office/drawing/2014/main" id="{CB88556A-0B62-4D06-B15C-1D1C14727081}"/>
                  </a:ext>
                </a:extLst>
              </p:cNvPr>
              <p:cNvSpPr txBox="1"/>
              <p:nvPr/>
            </p:nvSpPr>
            <p:spPr>
              <a:xfrm>
                <a:off x="4876800" y="2730787"/>
                <a:ext cx="1752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Prioritizer</a:t>
                </a:r>
                <a:endParaRPr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06;p92">
                <a:extLst>
                  <a:ext uri="{FF2B5EF4-FFF2-40B4-BE49-F238E27FC236}">
                    <a16:creationId xmlns:a16="http://schemas.microsoft.com/office/drawing/2014/main" id="{1992EF39-2B1E-484B-BF6F-5E7C5FC1BADC}"/>
                  </a:ext>
                </a:extLst>
              </p:cNvPr>
              <p:cNvSpPr txBox="1"/>
              <p:nvPr/>
            </p:nvSpPr>
            <p:spPr>
              <a:xfrm>
                <a:off x="7303507" y="2546120"/>
                <a:ext cx="17526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Active Learning</a:t>
                </a:r>
                <a:endParaRPr/>
              </a:p>
            </p:txBody>
          </p:sp>
          <p:sp>
            <p:nvSpPr>
              <p:cNvPr id="18" name="Google Shape;1107;p92">
                <a:extLst>
                  <a:ext uri="{FF2B5EF4-FFF2-40B4-BE49-F238E27FC236}">
                    <a16:creationId xmlns:a16="http://schemas.microsoft.com/office/drawing/2014/main" id="{31CD9243-7D32-4F17-8D3E-0BB87F6E4390}"/>
                  </a:ext>
                </a:extLst>
              </p:cNvPr>
              <p:cNvSpPr txBox="1"/>
              <p:nvPr/>
            </p:nvSpPr>
            <p:spPr>
              <a:xfrm>
                <a:off x="9547860" y="2546119"/>
                <a:ext cx="17526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Manual Override</a:t>
                </a:r>
                <a:endParaRPr dirty="0"/>
              </a:p>
            </p:txBody>
          </p:sp>
          <p:sp>
            <p:nvSpPr>
              <p:cNvPr id="19" name="Google Shape;1108;p92">
                <a:extLst>
                  <a:ext uri="{FF2B5EF4-FFF2-40B4-BE49-F238E27FC236}">
                    <a16:creationId xmlns:a16="http://schemas.microsoft.com/office/drawing/2014/main" id="{6139F10D-03F7-46C6-9920-DB07BEECD695}"/>
                  </a:ext>
                </a:extLst>
              </p:cNvPr>
              <p:cNvSpPr txBox="1"/>
              <p:nvPr/>
            </p:nvSpPr>
            <p:spPr>
              <a:xfrm>
                <a:off x="5376862" y="4261714"/>
                <a:ext cx="522541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Semi-Supervised Learning</a:t>
                </a:r>
                <a:endParaRPr/>
              </a:p>
            </p:txBody>
          </p:sp>
        </p:grpSp>
        <p:sp>
          <p:nvSpPr>
            <p:cNvPr id="6" name="Google Shape;1109;p92">
              <a:extLst>
                <a:ext uri="{FF2B5EF4-FFF2-40B4-BE49-F238E27FC236}">
                  <a16:creationId xmlns:a16="http://schemas.microsoft.com/office/drawing/2014/main" id="{46403371-5F4A-42F0-8601-3DA72807D4D5}"/>
                </a:ext>
              </a:extLst>
            </p:cNvPr>
            <p:cNvSpPr/>
            <p:nvPr/>
          </p:nvSpPr>
          <p:spPr>
            <a:xfrm>
              <a:off x="657224" y="2352017"/>
              <a:ext cx="2286000" cy="2286000"/>
            </a:xfrm>
            <a:prstGeom prst="rect">
              <a:avLst/>
            </a:prstGeom>
            <a:solidFill>
              <a:srgbClr val="B1B1B4">
                <a:alpha val="49803"/>
              </a:srgbClr>
            </a:solidFill>
            <a:ln w="3175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0;p92">
              <a:extLst>
                <a:ext uri="{FF2B5EF4-FFF2-40B4-BE49-F238E27FC236}">
                  <a16:creationId xmlns:a16="http://schemas.microsoft.com/office/drawing/2014/main" id="{FD24E289-7E89-44DA-A2F3-D5F9A755888F}"/>
                </a:ext>
              </a:extLst>
            </p:cNvPr>
            <p:cNvSpPr txBox="1"/>
            <p:nvPr/>
          </p:nvSpPr>
          <p:spPr>
            <a:xfrm>
              <a:off x="923924" y="2894852"/>
              <a:ext cx="17526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Entire Dataset Labeling</a:t>
              </a:r>
              <a:endParaRPr dirty="0"/>
            </a:p>
          </p:txBody>
        </p:sp>
        <p:cxnSp>
          <p:nvCxnSpPr>
            <p:cNvPr id="8" name="Google Shape;1111;p92">
              <a:extLst>
                <a:ext uri="{FF2B5EF4-FFF2-40B4-BE49-F238E27FC236}">
                  <a16:creationId xmlns:a16="http://schemas.microsoft.com/office/drawing/2014/main" id="{584BFCE0-2C3F-430C-AF40-B788BBB33A27}"/>
                </a:ext>
              </a:extLst>
            </p:cNvPr>
            <p:cNvCxnSpPr/>
            <p:nvPr/>
          </p:nvCxnSpPr>
          <p:spPr>
            <a:xfrm>
              <a:off x="3505200" y="1600200"/>
              <a:ext cx="0" cy="3886200"/>
            </a:xfrm>
            <a:prstGeom prst="straightConnector1">
              <a:avLst/>
            </a:prstGeom>
            <a:noFill/>
            <a:ln w="2540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1112;p92">
              <a:extLst>
                <a:ext uri="{FF2B5EF4-FFF2-40B4-BE49-F238E27FC236}">
                  <a16:creationId xmlns:a16="http://schemas.microsoft.com/office/drawing/2014/main" id="{C74EC0E9-CD51-4D77-9188-C5CAE0FC6F28}"/>
                </a:ext>
              </a:extLst>
            </p:cNvPr>
            <p:cNvSpPr txBox="1"/>
            <p:nvPr/>
          </p:nvSpPr>
          <p:spPr>
            <a:xfrm>
              <a:off x="657224" y="1826706"/>
              <a:ext cx="22860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1">
                  <a:solidFill>
                    <a:srgbClr val="88888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Once &amp; for all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739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6F824-81F8-4DF0-BC6D-B5B98A35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04480DA1-C0EF-4798-99E9-94E71B714C85}"/>
              </a:ext>
            </a:extLst>
          </p:cNvPr>
          <p:cNvGrpSpPr/>
          <p:nvPr/>
        </p:nvGrpSpPr>
        <p:grpSpPr>
          <a:xfrm>
            <a:off x="331816" y="2117418"/>
            <a:ext cx="2209800" cy="3411093"/>
            <a:chOff x="331816" y="2117418"/>
            <a:chExt cx="2209800" cy="3411093"/>
          </a:xfrm>
        </p:grpSpPr>
        <p:sp>
          <p:nvSpPr>
            <p:cNvPr id="4" name="Google Shape;1194;p99">
              <a:extLst>
                <a:ext uri="{FF2B5EF4-FFF2-40B4-BE49-F238E27FC236}">
                  <a16:creationId xmlns:a16="http://schemas.microsoft.com/office/drawing/2014/main" id="{5F54862C-47F2-46BC-BA7B-EBDBA244E5D0}"/>
                </a:ext>
              </a:extLst>
            </p:cNvPr>
            <p:cNvSpPr/>
            <p:nvPr/>
          </p:nvSpPr>
          <p:spPr>
            <a:xfrm>
              <a:off x="1336960" y="2117418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95;p99">
              <a:extLst>
                <a:ext uri="{FF2B5EF4-FFF2-40B4-BE49-F238E27FC236}">
                  <a16:creationId xmlns:a16="http://schemas.microsoft.com/office/drawing/2014/main" id="{FC8E1517-3569-4C6C-A237-A3CF24C205A2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6;p99">
              <a:extLst>
                <a:ext uri="{FF2B5EF4-FFF2-40B4-BE49-F238E27FC236}">
                  <a16:creationId xmlns:a16="http://schemas.microsoft.com/office/drawing/2014/main" id="{E29BBBD2-1E8B-4C52-B78C-807F2989920E}"/>
                </a:ext>
              </a:extLst>
            </p:cNvPr>
            <p:cNvSpPr/>
            <p:nvPr/>
          </p:nvSpPr>
          <p:spPr>
            <a:xfrm>
              <a:off x="1237208" y="2473024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7;p99">
              <a:extLst>
                <a:ext uri="{FF2B5EF4-FFF2-40B4-BE49-F238E27FC236}">
                  <a16:creationId xmlns:a16="http://schemas.microsoft.com/office/drawing/2014/main" id="{60A3103D-7060-4682-88AE-8524CC05796B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8;p99">
              <a:extLst>
                <a:ext uri="{FF2B5EF4-FFF2-40B4-BE49-F238E27FC236}">
                  <a16:creationId xmlns:a16="http://schemas.microsoft.com/office/drawing/2014/main" id="{20AA5702-EB46-4D44-BB16-81325AF21491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9;p99">
              <a:extLst>
                <a:ext uri="{FF2B5EF4-FFF2-40B4-BE49-F238E27FC236}">
                  <a16:creationId xmlns:a16="http://schemas.microsoft.com/office/drawing/2014/main" id="{2226F885-33E6-406E-BEC3-967C9C289E55}"/>
                </a:ext>
              </a:extLst>
            </p:cNvPr>
            <p:cNvSpPr/>
            <p:nvPr/>
          </p:nvSpPr>
          <p:spPr>
            <a:xfrm>
              <a:off x="1087580" y="3006433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0;p99">
              <a:extLst>
                <a:ext uri="{FF2B5EF4-FFF2-40B4-BE49-F238E27FC236}">
                  <a16:creationId xmlns:a16="http://schemas.microsoft.com/office/drawing/2014/main" id="{04369403-2203-400C-90D0-CF5D774A68B7}"/>
                </a:ext>
              </a:extLst>
            </p:cNvPr>
            <p:cNvSpPr/>
            <p:nvPr/>
          </p:nvSpPr>
          <p:spPr>
            <a:xfrm>
              <a:off x="1037704" y="3184236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1;p99">
              <a:extLst>
                <a:ext uri="{FF2B5EF4-FFF2-40B4-BE49-F238E27FC236}">
                  <a16:creationId xmlns:a16="http://schemas.microsoft.com/office/drawing/2014/main" id="{7B81B90E-EB9A-40EC-A612-BA14DA9767C1}"/>
                </a:ext>
              </a:extLst>
            </p:cNvPr>
            <p:cNvSpPr/>
            <p:nvPr/>
          </p:nvSpPr>
          <p:spPr>
            <a:xfrm>
              <a:off x="987828" y="3362039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02;p99">
              <a:extLst>
                <a:ext uri="{FF2B5EF4-FFF2-40B4-BE49-F238E27FC236}">
                  <a16:creationId xmlns:a16="http://schemas.microsoft.com/office/drawing/2014/main" id="{8478BFB9-5C21-41C1-A437-AF5334EFF2E6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3;p99">
              <a:extLst>
                <a:ext uri="{FF2B5EF4-FFF2-40B4-BE49-F238E27FC236}">
                  <a16:creationId xmlns:a16="http://schemas.microsoft.com/office/drawing/2014/main" id="{F5A7D964-FF09-4E76-899F-2EA82D26D749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4;p99">
              <a:extLst>
                <a:ext uri="{FF2B5EF4-FFF2-40B4-BE49-F238E27FC236}">
                  <a16:creationId xmlns:a16="http://schemas.microsoft.com/office/drawing/2014/main" id="{4DA63F83-FADA-4162-AF0A-AE0DF52D7AED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5;p99">
              <a:extLst>
                <a:ext uri="{FF2B5EF4-FFF2-40B4-BE49-F238E27FC236}">
                  <a16:creationId xmlns:a16="http://schemas.microsoft.com/office/drawing/2014/main" id="{AE878B70-83D0-40B4-9AC6-59E84EB8276A}"/>
                </a:ext>
              </a:extLst>
            </p:cNvPr>
            <p:cNvSpPr txBox="1"/>
            <p:nvPr/>
          </p:nvSpPr>
          <p:spPr>
            <a:xfrm>
              <a:off x="331816" y="5128401"/>
              <a:ext cx="2209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Unlabeled data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279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E7D8C-B46E-4561-86B7-6027B76A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6E268A7-0F72-4BCB-96CD-0108B644D337}"/>
              </a:ext>
            </a:extLst>
          </p:cNvPr>
          <p:cNvGrpSpPr/>
          <p:nvPr/>
        </p:nvGrpSpPr>
        <p:grpSpPr>
          <a:xfrm>
            <a:off x="838200" y="1496156"/>
            <a:ext cx="7543800" cy="3496571"/>
            <a:chOff x="838200" y="1496156"/>
            <a:chExt cx="7543800" cy="3496571"/>
          </a:xfrm>
        </p:grpSpPr>
        <p:sp>
          <p:nvSpPr>
            <p:cNvPr id="4" name="Google Shape;1214;p100">
              <a:extLst>
                <a:ext uri="{FF2B5EF4-FFF2-40B4-BE49-F238E27FC236}">
                  <a16:creationId xmlns:a16="http://schemas.microsoft.com/office/drawing/2014/main" id="{0DFCD34C-21CC-4BE7-A914-9F9DA28E0F71}"/>
                </a:ext>
              </a:extLst>
            </p:cNvPr>
            <p:cNvSpPr/>
            <p:nvPr/>
          </p:nvSpPr>
          <p:spPr>
            <a:xfrm>
              <a:off x="1386840" y="193961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15;p100">
              <a:extLst>
                <a:ext uri="{FF2B5EF4-FFF2-40B4-BE49-F238E27FC236}">
                  <a16:creationId xmlns:a16="http://schemas.microsoft.com/office/drawing/2014/main" id="{04AEBD2E-3D52-4AF6-B07C-A3DEF58CB657}"/>
                </a:ext>
              </a:extLst>
            </p:cNvPr>
            <p:cNvSpPr/>
            <p:nvPr/>
          </p:nvSpPr>
          <p:spPr>
            <a:xfrm>
              <a:off x="2103120" y="2117418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16;p100">
              <a:extLst>
                <a:ext uri="{FF2B5EF4-FFF2-40B4-BE49-F238E27FC236}">
                  <a16:creationId xmlns:a16="http://schemas.microsoft.com/office/drawing/2014/main" id="{DED44FA4-B1C4-435A-AEA3-902E29952698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17;p100">
              <a:extLst>
                <a:ext uri="{FF2B5EF4-FFF2-40B4-BE49-F238E27FC236}">
                  <a16:creationId xmlns:a16="http://schemas.microsoft.com/office/drawing/2014/main" id="{8692F250-A1BD-4B0B-A994-991D3AD7F8A8}"/>
                </a:ext>
              </a:extLst>
            </p:cNvPr>
            <p:cNvSpPr/>
            <p:nvPr/>
          </p:nvSpPr>
          <p:spPr>
            <a:xfrm>
              <a:off x="1950720" y="2473024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18;p100">
              <a:extLst>
                <a:ext uri="{FF2B5EF4-FFF2-40B4-BE49-F238E27FC236}">
                  <a16:creationId xmlns:a16="http://schemas.microsoft.com/office/drawing/2014/main" id="{E9A964C8-5C36-453E-899A-2BC0572D621C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19;p100">
              <a:extLst>
                <a:ext uri="{FF2B5EF4-FFF2-40B4-BE49-F238E27FC236}">
                  <a16:creationId xmlns:a16="http://schemas.microsoft.com/office/drawing/2014/main" id="{5FAE997B-F9FE-45EF-9302-12061F74ACA1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20;p100">
              <a:extLst>
                <a:ext uri="{FF2B5EF4-FFF2-40B4-BE49-F238E27FC236}">
                  <a16:creationId xmlns:a16="http://schemas.microsoft.com/office/drawing/2014/main" id="{C04AF98B-D014-465C-B1B3-07758A4B7221}"/>
                </a:ext>
              </a:extLst>
            </p:cNvPr>
            <p:cNvSpPr/>
            <p:nvPr/>
          </p:nvSpPr>
          <p:spPr>
            <a:xfrm>
              <a:off x="1087580" y="3006433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21;p100">
              <a:extLst>
                <a:ext uri="{FF2B5EF4-FFF2-40B4-BE49-F238E27FC236}">
                  <a16:creationId xmlns:a16="http://schemas.microsoft.com/office/drawing/2014/main" id="{639FADC9-5BCC-4E33-BD81-4E8E2AF9B97B}"/>
                </a:ext>
              </a:extLst>
            </p:cNvPr>
            <p:cNvSpPr/>
            <p:nvPr/>
          </p:nvSpPr>
          <p:spPr>
            <a:xfrm>
              <a:off x="1798320" y="3184236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2;p100">
              <a:extLst>
                <a:ext uri="{FF2B5EF4-FFF2-40B4-BE49-F238E27FC236}">
                  <a16:creationId xmlns:a16="http://schemas.microsoft.com/office/drawing/2014/main" id="{0670F184-BF09-4399-A13D-E908C0FCB6BB}"/>
                </a:ext>
              </a:extLst>
            </p:cNvPr>
            <p:cNvSpPr/>
            <p:nvPr/>
          </p:nvSpPr>
          <p:spPr>
            <a:xfrm>
              <a:off x="987828" y="3362039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23;p100">
              <a:extLst>
                <a:ext uri="{FF2B5EF4-FFF2-40B4-BE49-F238E27FC236}">
                  <a16:creationId xmlns:a16="http://schemas.microsoft.com/office/drawing/2014/main" id="{4B567044-02AA-4344-89A9-08BEF137576B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4;p100">
              <a:extLst>
                <a:ext uri="{FF2B5EF4-FFF2-40B4-BE49-F238E27FC236}">
                  <a16:creationId xmlns:a16="http://schemas.microsoft.com/office/drawing/2014/main" id="{86A49B45-1CB2-4613-A14A-E198BCA06DFC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25;p100">
              <a:extLst>
                <a:ext uri="{FF2B5EF4-FFF2-40B4-BE49-F238E27FC236}">
                  <a16:creationId xmlns:a16="http://schemas.microsoft.com/office/drawing/2014/main" id="{288676F8-F94A-4E18-A1D9-B47B9772E7DA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226;p100">
              <a:extLst>
                <a:ext uri="{FF2B5EF4-FFF2-40B4-BE49-F238E27FC236}">
                  <a16:creationId xmlns:a16="http://schemas.microsoft.com/office/drawing/2014/main" id="{EBBE8ECD-02E3-4293-897C-50C27337BC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227;p100">
              <a:extLst>
                <a:ext uri="{FF2B5EF4-FFF2-40B4-BE49-F238E27FC236}">
                  <a16:creationId xmlns:a16="http://schemas.microsoft.com/office/drawing/2014/main" id="{A69C8D3F-BEE3-4635-A8E6-78977A0CB184}"/>
                </a:ext>
              </a:extLst>
            </p:cNvPr>
            <p:cNvSpPr txBox="1"/>
            <p:nvPr/>
          </p:nvSpPr>
          <p:spPr>
            <a:xfrm>
              <a:off x="6172200" y="3046188"/>
              <a:ext cx="2209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Human “oracle”</a:t>
              </a:r>
              <a:endParaRPr/>
            </a:p>
          </p:txBody>
        </p:sp>
        <p:sp>
          <p:nvSpPr>
            <p:cNvPr id="18" name="Google Shape;1228;p100">
              <a:extLst>
                <a:ext uri="{FF2B5EF4-FFF2-40B4-BE49-F238E27FC236}">
                  <a16:creationId xmlns:a16="http://schemas.microsoft.com/office/drawing/2014/main" id="{51232E4E-0944-4717-9D0D-FEEC72BF89F6}"/>
                </a:ext>
              </a:extLst>
            </p:cNvPr>
            <p:cNvSpPr txBox="1"/>
            <p:nvPr/>
          </p:nvSpPr>
          <p:spPr>
            <a:xfrm>
              <a:off x="2388856" y="4364272"/>
              <a:ext cx="2209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sample</a:t>
              </a:r>
              <a:endParaRPr/>
            </a:p>
          </p:txBody>
        </p:sp>
        <p:cxnSp>
          <p:nvCxnSpPr>
            <p:cNvPr id="19" name="Google Shape;1229;p100">
              <a:extLst>
                <a:ext uri="{FF2B5EF4-FFF2-40B4-BE49-F238E27FC236}">
                  <a16:creationId xmlns:a16="http://schemas.microsoft.com/office/drawing/2014/main" id="{44A65D04-76A5-446A-A7DF-9A747A226AA4}"/>
                </a:ext>
              </a:extLst>
            </p:cNvPr>
            <p:cNvCxnSpPr/>
            <p:nvPr/>
          </p:nvCxnSpPr>
          <p:spPr>
            <a:xfrm>
              <a:off x="3429000" y="2469861"/>
              <a:ext cx="26670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20" name="Google Shape;1230;p100">
              <a:extLst>
                <a:ext uri="{FF2B5EF4-FFF2-40B4-BE49-F238E27FC236}">
                  <a16:creationId xmlns:a16="http://schemas.microsoft.com/office/drawing/2014/main" id="{043FBD50-D596-4EA1-8B80-9D99AE15030D}"/>
                </a:ext>
              </a:extLst>
            </p:cNvPr>
            <p:cNvCxnSpPr/>
            <p:nvPr/>
          </p:nvCxnSpPr>
          <p:spPr>
            <a:xfrm rot="10800000" flipH="1">
              <a:off x="3352800" y="2650827"/>
              <a:ext cx="2743200" cy="38606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21" name="Google Shape;1231;p100">
              <a:extLst>
                <a:ext uri="{FF2B5EF4-FFF2-40B4-BE49-F238E27FC236}">
                  <a16:creationId xmlns:a16="http://schemas.microsoft.com/office/drawing/2014/main" id="{674C5F56-8B10-4AFF-823E-7139C3292D0B}"/>
                </a:ext>
              </a:extLst>
            </p:cNvPr>
            <p:cNvCxnSpPr/>
            <p:nvPr/>
          </p:nvCxnSpPr>
          <p:spPr>
            <a:xfrm rot="10800000" flipH="1">
              <a:off x="3048000" y="2828630"/>
              <a:ext cx="3048000" cy="105250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4170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41F6A-30CC-49E4-9887-94F9449E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3C9FA457-FECA-4F60-9C28-D750DE74B8D1}"/>
              </a:ext>
            </a:extLst>
          </p:cNvPr>
          <p:cNvGrpSpPr/>
          <p:nvPr/>
        </p:nvGrpSpPr>
        <p:grpSpPr>
          <a:xfrm>
            <a:off x="838200" y="1496156"/>
            <a:ext cx="7073353" cy="3576002"/>
            <a:chOff x="838200" y="1496156"/>
            <a:chExt cx="7073353" cy="3576002"/>
          </a:xfrm>
        </p:grpSpPr>
        <p:sp>
          <p:nvSpPr>
            <p:cNvPr id="4" name="Google Shape;1236;p101">
              <a:extLst>
                <a:ext uri="{FF2B5EF4-FFF2-40B4-BE49-F238E27FC236}">
                  <a16:creationId xmlns:a16="http://schemas.microsoft.com/office/drawing/2014/main" id="{F8D1A334-D8E0-4BCB-AF78-962146D79D56}"/>
                </a:ext>
              </a:extLst>
            </p:cNvPr>
            <p:cNvSpPr/>
            <p:nvPr/>
          </p:nvSpPr>
          <p:spPr>
            <a:xfrm>
              <a:off x="1386840" y="193961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oogle Shape;1237;p101">
              <a:extLst>
                <a:ext uri="{FF2B5EF4-FFF2-40B4-BE49-F238E27FC236}">
                  <a16:creationId xmlns:a16="http://schemas.microsoft.com/office/drawing/2014/main" id="{EFCBBC4A-F70B-4D0F-9835-FD050D40122E}"/>
                </a:ext>
              </a:extLst>
            </p:cNvPr>
            <p:cNvGrpSpPr/>
            <p:nvPr/>
          </p:nvGrpSpPr>
          <p:grpSpPr>
            <a:xfrm>
              <a:off x="2103120" y="2116312"/>
              <a:ext cx="1097280" cy="1106002"/>
              <a:chOff x="5731426" y="2527111"/>
              <a:chExt cx="1097280" cy="1106002"/>
            </a:xfrm>
          </p:grpSpPr>
          <p:pic>
            <p:nvPicPr>
              <p:cNvPr id="6" name="Google Shape;1238;p101">
                <a:extLst>
                  <a:ext uri="{FF2B5EF4-FFF2-40B4-BE49-F238E27FC236}">
                    <a16:creationId xmlns:a16="http://schemas.microsoft.com/office/drawing/2014/main" id="{568B44E6-44E2-49F1-95BA-2016D24D20D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7" name="Google Shape;1239;p101">
                <a:extLst>
                  <a:ext uri="{FF2B5EF4-FFF2-40B4-BE49-F238E27FC236}">
                    <a16:creationId xmlns:a16="http://schemas.microsoft.com/office/drawing/2014/main" id="{C7736C6B-E6E4-4839-ACE5-DD878E4B86BA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240;p101">
              <a:extLst>
                <a:ext uri="{FF2B5EF4-FFF2-40B4-BE49-F238E27FC236}">
                  <a16:creationId xmlns:a16="http://schemas.microsoft.com/office/drawing/2014/main" id="{381A725A-7D5D-46CA-A7B4-D2705ABBA482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241;p101">
              <a:extLst>
                <a:ext uri="{FF2B5EF4-FFF2-40B4-BE49-F238E27FC236}">
                  <a16:creationId xmlns:a16="http://schemas.microsoft.com/office/drawing/2014/main" id="{8A6D250C-15AF-4DD6-9C28-CDEC431E9B49}"/>
                </a:ext>
              </a:extLst>
            </p:cNvPr>
            <p:cNvGrpSpPr/>
            <p:nvPr/>
          </p:nvGrpSpPr>
          <p:grpSpPr>
            <a:xfrm>
              <a:off x="1943286" y="2471918"/>
              <a:ext cx="1104714" cy="1097281"/>
              <a:chOff x="5539926" y="2810044"/>
              <a:chExt cx="1104714" cy="1097281"/>
            </a:xfrm>
          </p:grpSpPr>
          <p:pic>
            <p:nvPicPr>
              <p:cNvPr id="10" name="Google Shape;1242;p101">
                <a:extLst>
                  <a:ext uri="{FF2B5EF4-FFF2-40B4-BE49-F238E27FC236}">
                    <a16:creationId xmlns:a16="http://schemas.microsoft.com/office/drawing/2014/main" id="{969D925B-9255-4DDB-96BD-B46016EE8BF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1243;p101">
                <a:extLst>
                  <a:ext uri="{FF2B5EF4-FFF2-40B4-BE49-F238E27FC236}">
                    <a16:creationId xmlns:a16="http://schemas.microsoft.com/office/drawing/2014/main" id="{CA3E3DD4-B43F-43E2-B4D0-D30F33B454D7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1248;p101">
              <a:extLst>
                <a:ext uri="{FF2B5EF4-FFF2-40B4-BE49-F238E27FC236}">
                  <a16:creationId xmlns:a16="http://schemas.microsoft.com/office/drawing/2014/main" id="{FECA5131-2D41-42D7-82F4-1C04DECE6DDE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49;p101">
              <a:extLst>
                <a:ext uri="{FF2B5EF4-FFF2-40B4-BE49-F238E27FC236}">
                  <a16:creationId xmlns:a16="http://schemas.microsoft.com/office/drawing/2014/main" id="{7951DD8B-49DF-431D-8D04-C7AA6B4C7E8B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50;p101">
              <a:extLst>
                <a:ext uri="{FF2B5EF4-FFF2-40B4-BE49-F238E27FC236}">
                  <a16:creationId xmlns:a16="http://schemas.microsoft.com/office/drawing/2014/main" id="{3195D6D2-1046-4B34-A967-2E186934B749}"/>
                </a:ext>
              </a:extLst>
            </p:cNvPr>
            <p:cNvSpPr/>
            <p:nvPr/>
          </p:nvSpPr>
          <p:spPr>
            <a:xfrm>
              <a:off x="1087580" y="3006433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251;p101">
              <a:extLst>
                <a:ext uri="{FF2B5EF4-FFF2-40B4-BE49-F238E27FC236}">
                  <a16:creationId xmlns:a16="http://schemas.microsoft.com/office/drawing/2014/main" id="{11FED888-2344-4F8D-A069-F9E3E81F1965}"/>
                </a:ext>
              </a:extLst>
            </p:cNvPr>
            <p:cNvGrpSpPr/>
            <p:nvPr/>
          </p:nvGrpSpPr>
          <p:grpSpPr>
            <a:xfrm>
              <a:off x="1790886" y="3197219"/>
              <a:ext cx="1104714" cy="1099528"/>
              <a:chOff x="4379952" y="3344559"/>
              <a:chExt cx="1104714" cy="1099528"/>
            </a:xfrm>
          </p:grpSpPr>
          <p:pic>
            <p:nvPicPr>
              <p:cNvPr id="16" name="Google Shape;1252;p101">
                <a:extLst>
                  <a:ext uri="{FF2B5EF4-FFF2-40B4-BE49-F238E27FC236}">
                    <a16:creationId xmlns:a16="http://schemas.microsoft.com/office/drawing/2014/main" id="{3EC344C8-EA77-42DD-B171-308DEF9CB13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3651" r="22330" b="4156"/>
              <a:stretch/>
            </p:blipFill>
            <p:spPr>
              <a:xfrm>
                <a:off x="4387386" y="3344559"/>
                <a:ext cx="1097280" cy="1099528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7" name="Google Shape;1253;p101">
                <a:extLst>
                  <a:ext uri="{FF2B5EF4-FFF2-40B4-BE49-F238E27FC236}">
                    <a16:creationId xmlns:a16="http://schemas.microsoft.com/office/drawing/2014/main" id="{CF707DC8-59BB-4749-86D8-321EB7367992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1254;p101">
              <a:extLst>
                <a:ext uri="{FF2B5EF4-FFF2-40B4-BE49-F238E27FC236}">
                  <a16:creationId xmlns:a16="http://schemas.microsoft.com/office/drawing/2014/main" id="{89A71C6C-9C90-476A-B478-0C4595A0BEAA}"/>
                </a:ext>
              </a:extLst>
            </p:cNvPr>
            <p:cNvSpPr/>
            <p:nvPr/>
          </p:nvSpPr>
          <p:spPr>
            <a:xfrm>
              <a:off x="987828" y="3362039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55;p101">
              <a:extLst>
                <a:ext uri="{FF2B5EF4-FFF2-40B4-BE49-F238E27FC236}">
                  <a16:creationId xmlns:a16="http://schemas.microsoft.com/office/drawing/2014/main" id="{A0B8D87F-4CAC-497A-ADDD-15CA6770D243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56;p101">
              <a:extLst>
                <a:ext uri="{FF2B5EF4-FFF2-40B4-BE49-F238E27FC236}">
                  <a16:creationId xmlns:a16="http://schemas.microsoft.com/office/drawing/2014/main" id="{58D9C5AF-BB1E-45A2-9BDF-7E3BE41B8D74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57;p101">
              <a:extLst>
                <a:ext uri="{FF2B5EF4-FFF2-40B4-BE49-F238E27FC236}">
                  <a16:creationId xmlns:a16="http://schemas.microsoft.com/office/drawing/2014/main" id="{9F991376-D2DE-4777-9F83-6A33C94BCEC6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1258;p101">
              <a:extLst>
                <a:ext uri="{FF2B5EF4-FFF2-40B4-BE49-F238E27FC236}">
                  <a16:creationId xmlns:a16="http://schemas.microsoft.com/office/drawing/2014/main" id="{654E2390-E9DA-45F1-B3DA-B4C762324D1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1259;p101">
              <a:extLst>
                <a:ext uri="{FF2B5EF4-FFF2-40B4-BE49-F238E27FC236}">
                  <a16:creationId xmlns:a16="http://schemas.microsoft.com/office/drawing/2014/main" id="{87684DC2-6174-4EAE-926E-96FC3D5728CE}"/>
                </a:ext>
              </a:extLst>
            </p:cNvPr>
            <p:cNvCxnSpPr/>
            <p:nvPr/>
          </p:nvCxnSpPr>
          <p:spPr>
            <a:xfrm>
              <a:off x="3429000" y="2469861"/>
              <a:ext cx="26670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cxnSp>
          <p:nvCxnSpPr>
            <p:cNvPr id="24" name="Google Shape;1260;p101">
              <a:extLst>
                <a:ext uri="{FF2B5EF4-FFF2-40B4-BE49-F238E27FC236}">
                  <a16:creationId xmlns:a16="http://schemas.microsoft.com/office/drawing/2014/main" id="{F978901D-2A70-417A-A0A6-8FFB8866C48A}"/>
                </a:ext>
              </a:extLst>
            </p:cNvPr>
            <p:cNvCxnSpPr/>
            <p:nvPr/>
          </p:nvCxnSpPr>
          <p:spPr>
            <a:xfrm rot="10800000" flipH="1">
              <a:off x="3352800" y="2650827"/>
              <a:ext cx="2743200" cy="38606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cxnSp>
          <p:nvCxnSpPr>
            <p:cNvPr id="25" name="Google Shape;1261;p101">
              <a:extLst>
                <a:ext uri="{FF2B5EF4-FFF2-40B4-BE49-F238E27FC236}">
                  <a16:creationId xmlns:a16="http://schemas.microsoft.com/office/drawing/2014/main" id="{410C6945-6EDA-41CC-8D59-69CDC9586AF5}"/>
                </a:ext>
              </a:extLst>
            </p:cNvPr>
            <p:cNvCxnSpPr/>
            <p:nvPr/>
          </p:nvCxnSpPr>
          <p:spPr>
            <a:xfrm rot="10800000" flipH="1">
              <a:off x="3048000" y="2828630"/>
              <a:ext cx="3048000" cy="105250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sp>
          <p:nvSpPr>
            <p:cNvPr id="26" name="Google Shape;1262;p101">
              <a:extLst>
                <a:ext uri="{FF2B5EF4-FFF2-40B4-BE49-F238E27FC236}">
                  <a16:creationId xmlns:a16="http://schemas.microsoft.com/office/drawing/2014/main" id="{0F857173-3DED-451F-890C-C54600BD044C}"/>
                </a:ext>
              </a:extLst>
            </p:cNvPr>
            <p:cNvSpPr txBox="1"/>
            <p:nvPr/>
          </p:nvSpPr>
          <p:spPr>
            <a:xfrm>
              <a:off x="2388856" y="4364272"/>
              <a:ext cx="22098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sample, labeled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285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DA4D9-11CB-439A-B611-6A06A319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18DEBA77-D745-4E60-A40E-DD9B1E5FC82B}"/>
              </a:ext>
            </a:extLst>
          </p:cNvPr>
          <p:cNvGrpSpPr/>
          <p:nvPr/>
        </p:nvGrpSpPr>
        <p:grpSpPr>
          <a:xfrm>
            <a:off x="838200" y="1447800"/>
            <a:ext cx="7695766" cy="4436776"/>
            <a:chOff x="838200" y="1447800"/>
            <a:chExt cx="7695766" cy="4436776"/>
          </a:xfrm>
        </p:grpSpPr>
        <p:sp>
          <p:nvSpPr>
            <p:cNvPr id="4" name="Google Shape;1267;p102">
              <a:extLst>
                <a:ext uri="{FF2B5EF4-FFF2-40B4-BE49-F238E27FC236}">
                  <a16:creationId xmlns:a16="http://schemas.microsoft.com/office/drawing/2014/main" id="{D1882882-7404-4851-9511-44DA2952D193}"/>
                </a:ext>
              </a:extLst>
            </p:cNvPr>
            <p:cNvSpPr/>
            <p:nvPr/>
          </p:nvSpPr>
          <p:spPr>
            <a:xfrm>
              <a:off x="1386840" y="193961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oogle Shape;1268;p102">
              <a:extLst>
                <a:ext uri="{FF2B5EF4-FFF2-40B4-BE49-F238E27FC236}">
                  <a16:creationId xmlns:a16="http://schemas.microsoft.com/office/drawing/2014/main" id="{511AE44A-5005-4F73-82A6-A93A3782606A}"/>
                </a:ext>
              </a:extLst>
            </p:cNvPr>
            <p:cNvGrpSpPr/>
            <p:nvPr/>
          </p:nvGrpSpPr>
          <p:grpSpPr>
            <a:xfrm>
              <a:off x="3855720" y="2116312"/>
              <a:ext cx="1097280" cy="1106002"/>
              <a:chOff x="5731426" y="2527111"/>
              <a:chExt cx="1097280" cy="1106002"/>
            </a:xfrm>
          </p:grpSpPr>
          <p:pic>
            <p:nvPicPr>
              <p:cNvPr id="6" name="Google Shape;1269;p102">
                <a:extLst>
                  <a:ext uri="{FF2B5EF4-FFF2-40B4-BE49-F238E27FC236}">
                    <a16:creationId xmlns:a16="http://schemas.microsoft.com/office/drawing/2014/main" id="{3826B803-9107-4E19-90FF-D659A8EE7E2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7" name="Google Shape;1270;p102">
                <a:extLst>
                  <a:ext uri="{FF2B5EF4-FFF2-40B4-BE49-F238E27FC236}">
                    <a16:creationId xmlns:a16="http://schemas.microsoft.com/office/drawing/2014/main" id="{1C0102A8-7EF9-44BA-B4D0-9FBDD4D046C0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271;p102">
              <a:extLst>
                <a:ext uri="{FF2B5EF4-FFF2-40B4-BE49-F238E27FC236}">
                  <a16:creationId xmlns:a16="http://schemas.microsoft.com/office/drawing/2014/main" id="{A6DDCF3A-4280-4AB9-9DEE-6D146ADC2113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272;p102">
              <a:extLst>
                <a:ext uri="{FF2B5EF4-FFF2-40B4-BE49-F238E27FC236}">
                  <a16:creationId xmlns:a16="http://schemas.microsoft.com/office/drawing/2014/main" id="{C5EF40C1-437E-4F9D-B0FB-BE7F72919C63}"/>
                </a:ext>
              </a:extLst>
            </p:cNvPr>
            <p:cNvGrpSpPr/>
            <p:nvPr/>
          </p:nvGrpSpPr>
          <p:grpSpPr>
            <a:xfrm>
              <a:off x="3695886" y="2471918"/>
              <a:ext cx="1104714" cy="1097281"/>
              <a:chOff x="5539926" y="2810044"/>
              <a:chExt cx="1104714" cy="1097281"/>
            </a:xfrm>
          </p:grpSpPr>
          <p:pic>
            <p:nvPicPr>
              <p:cNvPr id="10" name="Google Shape;1273;p102">
                <a:extLst>
                  <a:ext uri="{FF2B5EF4-FFF2-40B4-BE49-F238E27FC236}">
                    <a16:creationId xmlns:a16="http://schemas.microsoft.com/office/drawing/2014/main" id="{05EECFC2-CDD7-45BD-981B-7F590078396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1274;p102">
                <a:extLst>
                  <a:ext uri="{FF2B5EF4-FFF2-40B4-BE49-F238E27FC236}">
                    <a16:creationId xmlns:a16="http://schemas.microsoft.com/office/drawing/2014/main" id="{2921F377-3C2B-483A-A435-890C7F29F62B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1279;p102">
              <a:extLst>
                <a:ext uri="{FF2B5EF4-FFF2-40B4-BE49-F238E27FC236}">
                  <a16:creationId xmlns:a16="http://schemas.microsoft.com/office/drawing/2014/main" id="{BB213543-9CD1-4C66-B85D-178E2A810B29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80;p102">
              <a:extLst>
                <a:ext uri="{FF2B5EF4-FFF2-40B4-BE49-F238E27FC236}">
                  <a16:creationId xmlns:a16="http://schemas.microsoft.com/office/drawing/2014/main" id="{ECFC2670-B0AA-4EE7-AA2E-EFFA8D74E848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81;p102">
              <a:extLst>
                <a:ext uri="{FF2B5EF4-FFF2-40B4-BE49-F238E27FC236}">
                  <a16:creationId xmlns:a16="http://schemas.microsoft.com/office/drawing/2014/main" id="{4399B356-CF7D-4E27-9C4A-870E77C9061B}"/>
                </a:ext>
              </a:extLst>
            </p:cNvPr>
            <p:cNvSpPr/>
            <p:nvPr/>
          </p:nvSpPr>
          <p:spPr>
            <a:xfrm>
              <a:off x="1087580" y="3006433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282;p102">
              <a:extLst>
                <a:ext uri="{FF2B5EF4-FFF2-40B4-BE49-F238E27FC236}">
                  <a16:creationId xmlns:a16="http://schemas.microsoft.com/office/drawing/2014/main" id="{A191F8B3-64ED-43BB-B145-02E48D200EBA}"/>
                </a:ext>
              </a:extLst>
            </p:cNvPr>
            <p:cNvGrpSpPr/>
            <p:nvPr/>
          </p:nvGrpSpPr>
          <p:grpSpPr>
            <a:xfrm>
              <a:off x="3543486" y="3199467"/>
              <a:ext cx="1104714" cy="1097280"/>
              <a:chOff x="4379952" y="3346807"/>
              <a:chExt cx="1104714" cy="1097280"/>
            </a:xfrm>
          </p:grpSpPr>
          <p:pic>
            <p:nvPicPr>
              <p:cNvPr id="16" name="Google Shape;1283;p102">
                <a:extLst>
                  <a:ext uri="{FF2B5EF4-FFF2-40B4-BE49-F238E27FC236}">
                    <a16:creationId xmlns:a16="http://schemas.microsoft.com/office/drawing/2014/main" id="{B5610C96-8511-4E4D-BF13-52D6C16C122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7" name="Google Shape;1284;p102">
                <a:extLst>
                  <a:ext uri="{FF2B5EF4-FFF2-40B4-BE49-F238E27FC236}">
                    <a16:creationId xmlns:a16="http://schemas.microsoft.com/office/drawing/2014/main" id="{01DE33BC-826C-4029-9347-743F41B028D0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1285;p102">
              <a:extLst>
                <a:ext uri="{FF2B5EF4-FFF2-40B4-BE49-F238E27FC236}">
                  <a16:creationId xmlns:a16="http://schemas.microsoft.com/office/drawing/2014/main" id="{053AC048-4CC5-4E61-95D7-5AF73453E7F0}"/>
                </a:ext>
              </a:extLst>
            </p:cNvPr>
            <p:cNvSpPr/>
            <p:nvPr/>
          </p:nvSpPr>
          <p:spPr>
            <a:xfrm>
              <a:off x="987828" y="3362039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86;p102">
              <a:extLst>
                <a:ext uri="{FF2B5EF4-FFF2-40B4-BE49-F238E27FC236}">
                  <a16:creationId xmlns:a16="http://schemas.microsoft.com/office/drawing/2014/main" id="{5BBDAB8F-7289-4610-9FEB-04D4105BD080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87;p102">
              <a:extLst>
                <a:ext uri="{FF2B5EF4-FFF2-40B4-BE49-F238E27FC236}">
                  <a16:creationId xmlns:a16="http://schemas.microsoft.com/office/drawing/2014/main" id="{F0DBE6F7-D030-4C40-9627-AD983A6A6E35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88;p102">
              <a:extLst>
                <a:ext uri="{FF2B5EF4-FFF2-40B4-BE49-F238E27FC236}">
                  <a16:creationId xmlns:a16="http://schemas.microsoft.com/office/drawing/2014/main" id="{E5C303BB-2028-43F9-81AB-4C89DF040B9F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1289;p102">
              <a:extLst>
                <a:ext uri="{FF2B5EF4-FFF2-40B4-BE49-F238E27FC236}">
                  <a16:creationId xmlns:a16="http://schemas.microsoft.com/office/drawing/2014/main" id="{E60DB00A-4B88-4B6C-BF35-9A9ACA00FF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290;p102">
              <a:extLst>
                <a:ext uri="{FF2B5EF4-FFF2-40B4-BE49-F238E27FC236}">
                  <a16:creationId xmlns:a16="http://schemas.microsoft.com/office/drawing/2014/main" id="{B9D5B7C8-0B38-4D68-8D58-905F564BD133}"/>
                </a:ext>
              </a:extLst>
            </p:cNvPr>
            <p:cNvSpPr txBox="1"/>
            <p:nvPr/>
          </p:nvSpPr>
          <p:spPr>
            <a:xfrm>
              <a:off x="6136841" y="5484466"/>
              <a:ext cx="2209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Learning agent</a:t>
              </a:r>
              <a:endParaRPr/>
            </a:p>
          </p:txBody>
        </p:sp>
        <p:pic>
          <p:nvPicPr>
            <p:cNvPr id="24" name="Google Shape;1291;p102">
              <a:extLst>
                <a:ext uri="{FF2B5EF4-FFF2-40B4-BE49-F238E27FC236}">
                  <a16:creationId xmlns:a16="http://schemas.microsoft.com/office/drawing/2014/main" id="{34F0CC1B-2AC1-41CB-A95A-1EF5F623C4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1292;p102">
              <a:extLst>
                <a:ext uri="{FF2B5EF4-FFF2-40B4-BE49-F238E27FC236}">
                  <a16:creationId xmlns:a16="http://schemas.microsoft.com/office/drawing/2014/main" id="{2326346E-4E6E-4387-9953-CBACF000717C}"/>
                </a:ext>
              </a:extLst>
            </p:cNvPr>
            <p:cNvCxnSpPr/>
            <p:nvPr/>
          </p:nvCxnSpPr>
          <p:spPr>
            <a:xfrm>
              <a:off x="5029200" y="2650827"/>
              <a:ext cx="1219572" cy="142427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26" name="Google Shape;1293;p102">
              <a:extLst>
                <a:ext uri="{FF2B5EF4-FFF2-40B4-BE49-F238E27FC236}">
                  <a16:creationId xmlns:a16="http://schemas.microsoft.com/office/drawing/2014/main" id="{940DB591-6E21-48A0-9F85-59B306DF9A13}"/>
                </a:ext>
              </a:extLst>
            </p:cNvPr>
            <p:cNvCxnSpPr/>
            <p:nvPr/>
          </p:nvCxnSpPr>
          <p:spPr>
            <a:xfrm>
              <a:off x="4909195" y="3326931"/>
              <a:ext cx="1389453" cy="98504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27" name="Google Shape;1294;p102">
              <a:extLst>
                <a:ext uri="{FF2B5EF4-FFF2-40B4-BE49-F238E27FC236}">
                  <a16:creationId xmlns:a16="http://schemas.microsoft.com/office/drawing/2014/main" id="{D93CF4E0-474B-4668-A189-8711B28845F2}"/>
                </a:ext>
              </a:extLst>
            </p:cNvPr>
            <p:cNvCxnSpPr/>
            <p:nvPr/>
          </p:nvCxnSpPr>
          <p:spPr>
            <a:xfrm>
              <a:off x="4808034" y="3945002"/>
              <a:ext cx="1490614" cy="514317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sp>
          <p:nvSpPr>
            <p:cNvPr id="28" name="Google Shape;1295;p102">
              <a:extLst>
                <a:ext uri="{FF2B5EF4-FFF2-40B4-BE49-F238E27FC236}">
                  <a16:creationId xmlns:a16="http://schemas.microsoft.com/office/drawing/2014/main" id="{767D20F6-F6B0-4853-A474-DC100720FBE1}"/>
                </a:ext>
              </a:extLst>
            </p:cNvPr>
            <p:cNvSpPr txBox="1"/>
            <p:nvPr/>
          </p:nvSpPr>
          <p:spPr>
            <a:xfrm>
              <a:off x="3773170" y="4521874"/>
              <a:ext cx="212647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  <a:endParaRPr/>
            </a:p>
          </p:txBody>
        </p:sp>
        <p:sp>
          <p:nvSpPr>
            <p:cNvPr id="29" name="Google Shape;1296;p102">
              <a:extLst>
                <a:ext uri="{FF2B5EF4-FFF2-40B4-BE49-F238E27FC236}">
                  <a16:creationId xmlns:a16="http://schemas.microsoft.com/office/drawing/2014/main" id="{D166A11C-DEE2-4E7F-9FEB-475582AE8162}"/>
                </a:ext>
              </a:extLst>
            </p:cNvPr>
            <p:cNvSpPr/>
            <p:nvPr/>
          </p:nvSpPr>
          <p:spPr>
            <a:xfrm>
              <a:off x="6136841" y="1447800"/>
              <a:ext cx="2209800" cy="1657735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09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8D997-3AD1-4238-BA13-1E31DB6A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82089D3D-1B7D-4F7D-9EC0-47FC05807A77}"/>
              </a:ext>
            </a:extLst>
          </p:cNvPr>
          <p:cNvGrpSpPr/>
          <p:nvPr/>
        </p:nvGrpSpPr>
        <p:grpSpPr>
          <a:xfrm>
            <a:off x="838200" y="1447800"/>
            <a:ext cx="10995102" cy="4757037"/>
            <a:chOff x="838200" y="1447800"/>
            <a:chExt cx="10995102" cy="4757037"/>
          </a:xfrm>
        </p:grpSpPr>
        <p:grpSp>
          <p:nvGrpSpPr>
            <p:cNvPr id="4" name="Google Shape;1305;p103">
              <a:extLst>
                <a:ext uri="{FF2B5EF4-FFF2-40B4-BE49-F238E27FC236}">
                  <a16:creationId xmlns:a16="http://schemas.microsoft.com/office/drawing/2014/main" id="{7D500274-ABAD-4FE9-81C7-3D87567DA077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5" name="Google Shape;1306;p103">
                <a:extLst>
                  <a:ext uri="{FF2B5EF4-FFF2-40B4-BE49-F238E27FC236}">
                    <a16:creationId xmlns:a16="http://schemas.microsoft.com/office/drawing/2014/main" id="{FA9A2CE7-78A6-496C-A618-2C63FD553CD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6" name="Google Shape;1307;p103">
                <a:extLst>
                  <a:ext uri="{FF2B5EF4-FFF2-40B4-BE49-F238E27FC236}">
                    <a16:creationId xmlns:a16="http://schemas.microsoft.com/office/drawing/2014/main" id="{C227BDC8-AF5F-407C-95D9-2DA8076003F1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308;p103">
              <a:extLst>
                <a:ext uri="{FF2B5EF4-FFF2-40B4-BE49-F238E27FC236}">
                  <a16:creationId xmlns:a16="http://schemas.microsoft.com/office/drawing/2014/main" id="{EB87C240-00B7-4DEA-8E82-6C939C3FA2FD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8" name="Google Shape;1309;p103">
                <a:extLst>
                  <a:ext uri="{FF2B5EF4-FFF2-40B4-BE49-F238E27FC236}">
                    <a16:creationId xmlns:a16="http://schemas.microsoft.com/office/drawing/2014/main" id="{29A21A1B-8C72-48BF-AE21-73AAAD84AD4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Google Shape;1310;p103">
                <a:extLst>
                  <a:ext uri="{FF2B5EF4-FFF2-40B4-BE49-F238E27FC236}">
                    <a16:creationId xmlns:a16="http://schemas.microsoft.com/office/drawing/2014/main" id="{773E009D-018B-4B8A-AF91-7A3947A46DC0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" name="Google Shape;1311;p103">
              <a:extLst>
                <a:ext uri="{FF2B5EF4-FFF2-40B4-BE49-F238E27FC236}">
                  <a16:creationId xmlns:a16="http://schemas.microsoft.com/office/drawing/2014/main" id="{ACBED2B7-C035-4077-8F4E-6981FF803C1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12;p103">
              <a:extLst>
                <a:ext uri="{FF2B5EF4-FFF2-40B4-BE49-F238E27FC236}">
                  <a16:creationId xmlns:a16="http://schemas.microsoft.com/office/drawing/2014/main" id="{49667A62-FDA0-436C-9DB0-1E6659B5469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313;p103">
              <a:extLst>
                <a:ext uri="{FF2B5EF4-FFF2-40B4-BE49-F238E27FC236}">
                  <a16:creationId xmlns:a16="http://schemas.microsoft.com/office/drawing/2014/main" id="{C9B95228-1628-494B-AFF1-A9E704E9F277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14;p103">
              <a:extLst>
                <a:ext uri="{FF2B5EF4-FFF2-40B4-BE49-F238E27FC236}">
                  <a16:creationId xmlns:a16="http://schemas.microsoft.com/office/drawing/2014/main" id="{E47BA27A-84D8-454B-8F86-FF6448D345F2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accuracy</a:t>
              </a:r>
              <a:endParaRPr/>
            </a:p>
          </p:txBody>
        </p:sp>
        <p:sp>
          <p:nvSpPr>
            <p:cNvPr id="14" name="Google Shape;1315;p103">
              <a:extLst>
                <a:ext uri="{FF2B5EF4-FFF2-40B4-BE49-F238E27FC236}">
                  <a16:creationId xmlns:a16="http://schemas.microsoft.com/office/drawing/2014/main" id="{82ACAE60-C3F2-4FDC-9F5C-6D51291B5ACA}"/>
                </a:ext>
              </a:extLst>
            </p:cNvPr>
            <p:cNvSpPr/>
            <p:nvPr/>
          </p:nvSpPr>
          <p:spPr>
            <a:xfrm rot="-5400000">
              <a:off x="6898841" y="5330275"/>
              <a:ext cx="182880" cy="8686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16;p103">
              <a:extLst>
                <a:ext uri="{FF2B5EF4-FFF2-40B4-BE49-F238E27FC236}">
                  <a16:creationId xmlns:a16="http://schemas.microsoft.com/office/drawing/2014/main" id="{6884B6E5-B3F7-433C-8C57-2883F8F10172}"/>
                </a:ext>
              </a:extLst>
            </p:cNvPr>
            <p:cNvSpPr/>
            <p:nvPr/>
          </p:nvSpPr>
          <p:spPr>
            <a:xfrm rot="-4103981">
              <a:off x="9024111" y="4394837"/>
              <a:ext cx="381000" cy="112964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AFB3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317;p103">
              <a:extLst>
                <a:ext uri="{FF2B5EF4-FFF2-40B4-BE49-F238E27FC236}">
                  <a16:creationId xmlns:a16="http://schemas.microsoft.com/office/drawing/2014/main" id="{E349A36D-C32F-4C9E-B548-14086E90C6DD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17" name="Google Shape;1318;p103">
                <a:extLst>
                  <a:ext uri="{FF2B5EF4-FFF2-40B4-BE49-F238E27FC236}">
                    <a16:creationId xmlns:a16="http://schemas.microsoft.com/office/drawing/2014/main" id="{48E2B048-C7A1-4E14-8DDC-CB3D02D493E5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8" name="Google Shape;1319;p103">
                <a:extLst>
                  <a:ext uri="{FF2B5EF4-FFF2-40B4-BE49-F238E27FC236}">
                    <a16:creationId xmlns:a16="http://schemas.microsoft.com/office/drawing/2014/main" id="{9DC1007B-6FAB-467E-8E28-490CF7BD97C1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" name="Google Shape;1320;p103">
              <a:extLst>
                <a:ext uri="{FF2B5EF4-FFF2-40B4-BE49-F238E27FC236}">
                  <a16:creationId xmlns:a16="http://schemas.microsoft.com/office/drawing/2014/main" id="{24EF63E4-0713-4E6F-9B15-AEBD52B92F04}"/>
                </a:ext>
              </a:extLst>
            </p:cNvPr>
            <p:cNvSpPr/>
            <p:nvPr/>
          </p:nvSpPr>
          <p:spPr>
            <a:xfrm>
              <a:off x="6136841" y="1447800"/>
              <a:ext cx="2209800" cy="1657735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321;p103">
              <a:extLst>
                <a:ext uri="{FF2B5EF4-FFF2-40B4-BE49-F238E27FC236}">
                  <a16:creationId xmlns:a16="http://schemas.microsoft.com/office/drawing/2014/main" id="{81630CEA-329E-4300-A504-1D7D1076FFAE}"/>
                </a:ext>
              </a:extLst>
            </p:cNvPr>
            <p:cNvSpPr/>
            <p:nvPr/>
          </p:nvSpPr>
          <p:spPr>
            <a:xfrm>
              <a:off x="1386840" y="193961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322;p103">
              <a:extLst>
                <a:ext uri="{FF2B5EF4-FFF2-40B4-BE49-F238E27FC236}">
                  <a16:creationId xmlns:a16="http://schemas.microsoft.com/office/drawing/2014/main" id="{03845191-D8F2-4A03-AC33-259B2BE8E5A7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323;p103">
              <a:extLst>
                <a:ext uri="{FF2B5EF4-FFF2-40B4-BE49-F238E27FC236}">
                  <a16:creationId xmlns:a16="http://schemas.microsoft.com/office/drawing/2014/main" id="{3224FDBF-67EC-4F7D-A837-166108A06CFD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324;p103">
              <a:extLst>
                <a:ext uri="{FF2B5EF4-FFF2-40B4-BE49-F238E27FC236}">
                  <a16:creationId xmlns:a16="http://schemas.microsoft.com/office/drawing/2014/main" id="{DD36F71D-7464-417D-B108-98EE05CDFAA3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325;p103">
              <a:extLst>
                <a:ext uri="{FF2B5EF4-FFF2-40B4-BE49-F238E27FC236}">
                  <a16:creationId xmlns:a16="http://schemas.microsoft.com/office/drawing/2014/main" id="{F03A6F3C-C297-4094-87BC-D9D1AB9DD99E}"/>
                </a:ext>
              </a:extLst>
            </p:cNvPr>
            <p:cNvSpPr/>
            <p:nvPr/>
          </p:nvSpPr>
          <p:spPr>
            <a:xfrm>
              <a:off x="1087580" y="3006433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326;p103">
              <a:extLst>
                <a:ext uri="{FF2B5EF4-FFF2-40B4-BE49-F238E27FC236}">
                  <a16:creationId xmlns:a16="http://schemas.microsoft.com/office/drawing/2014/main" id="{BCA43FB0-48DB-4607-9729-14ED26253BED}"/>
                </a:ext>
              </a:extLst>
            </p:cNvPr>
            <p:cNvSpPr/>
            <p:nvPr/>
          </p:nvSpPr>
          <p:spPr>
            <a:xfrm>
              <a:off x="987828" y="3362039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327;p103">
              <a:extLst>
                <a:ext uri="{FF2B5EF4-FFF2-40B4-BE49-F238E27FC236}">
                  <a16:creationId xmlns:a16="http://schemas.microsoft.com/office/drawing/2014/main" id="{705094C6-8074-4825-8DAE-73AA5933C471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328;p103">
              <a:extLst>
                <a:ext uri="{FF2B5EF4-FFF2-40B4-BE49-F238E27FC236}">
                  <a16:creationId xmlns:a16="http://schemas.microsoft.com/office/drawing/2014/main" id="{F58B5949-978D-40C5-A1F6-F83C1D97E692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329;p103">
              <a:extLst>
                <a:ext uri="{FF2B5EF4-FFF2-40B4-BE49-F238E27FC236}">
                  <a16:creationId xmlns:a16="http://schemas.microsoft.com/office/drawing/2014/main" id="{46AC0606-1B61-4F36-9356-AD18A5995568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F52B9-12D8-4E88-9F02-15BF955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2B519A5-FC6A-4E70-B387-6C3CAE27A678}"/>
              </a:ext>
            </a:extLst>
          </p:cNvPr>
          <p:cNvGrpSpPr/>
          <p:nvPr/>
        </p:nvGrpSpPr>
        <p:grpSpPr>
          <a:xfrm>
            <a:off x="828898" y="1447800"/>
            <a:ext cx="11004404" cy="4757037"/>
            <a:chOff x="828898" y="1447800"/>
            <a:chExt cx="11004404" cy="4757037"/>
          </a:xfrm>
        </p:grpSpPr>
        <p:grpSp>
          <p:nvGrpSpPr>
            <p:cNvPr id="4" name="Google Shape;1334;p104">
              <a:extLst>
                <a:ext uri="{FF2B5EF4-FFF2-40B4-BE49-F238E27FC236}">
                  <a16:creationId xmlns:a16="http://schemas.microsoft.com/office/drawing/2014/main" id="{76102368-B9B0-4064-AEB4-0BB113A2DC57}"/>
                </a:ext>
              </a:extLst>
            </p:cNvPr>
            <p:cNvGrpSpPr/>
            <p:nvPr/>
          </p:nvGrpSpPr>
          <p:grpSpPr>
            <a:xfrm>
              <a:off x="1387012" y="1924383"/>
              <a:ext cx="1097280" cy="1097282"/>
              <a:chOff x="6490822" y="4491663"/>
              <a:chExt cx="1097280" cy="1097282"/>
            </a:xfrm>
          </p:grpSpPr>
          <p:pic>
            <p:nvPicPr>
              <p:cNvPr id="5" name="Google Shape;1335;p104">
                <a:extLst>
                  <a:ext uri="{FF2B5EF4-FFF2-40B4-BE49-F238E27FC236}">
                    <a16:creationId xmlns:a16="http://schemas.microsoft.com/office/drawing/2014/main" id="{36227773-46C3-4BC1-8CDD-64940747913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0000"/>
              </a:blip>
              <a:srcRect l="70160" t="70203" r="5714" b="2387"/>
              <a:stretch/>
            </p:blipFill>
            <p:spPr>
              <a:xfrm>
                <a:off x="6490822" y="4491663"/>
                <a:ext cx="1097280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1336;p104">
                <a:extLst>
                  <a:ext uri="{FF2B5EF4-FFF2-40B4-BE49-F238E27FC236}">
                    <a16:creationId xmlns:a16="http://schemas.microsoft.com/office/drawing/2014/main" id="{3342ECA8-A0D5-4BB7-A6C5-499DDBECF861}"/>
                  </a:ext>
                </a:extLst>
              </p:cNvPr>
              <p:cNvSpPr/>
              <p:nvPr/>
            </p:nvSpPr>
            <p:spPr>
              <a:xfrm>
                <a:off x="6490822" y="449166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337;p104">
              <a:extLst>
                <a:ext uri="{FF2B5EF4-FFF2-40B4-BE49-F238E27FC236}">
                  <a16:creationId xmlns:a16="http://schemas.microsoft.com/office/drawing/2014/main" id="{49FAC520-58A0-4D6A-8EFF-338B46B34786}"/>
                </a:ext>
              </a:extLst>
            </p:cNvPr>
            <p:cNvGrpSpPr/>
            <p:nvPr/>
          </p:nvGrpSpPr>
          <p:grpSpPr>
            <a:xfrm>
              <a:off x="1282654" y="2300846"/>
              <a:ext cx="1099230" cy="1106275"/>
              <a:chOff x="8425769" y="2456169"/>
              <a:chExt cx="1099230" cy="1106275"/>
            </a:xfrm>
          </p:grpSpPr>
          <p:pic>
            <p:nvPicPr>
              <p:cNvPr id="8" name="Google Shape;1338;p104">
                <a:extLst>
                  <a:ext uri="{FF2B5EF4-FFF2-40B4-BE49-F238E27FC236}">
                    <a16:creationId xmlns:a16="http://schemas.microsoft.com/office/drawing/2014/main" id="{48FDABA0-ABBA-4DE6-B9A1-B77FCDE897C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" name="Google Shape;1339;p104">
                <a:extLst>
                  <a:ext uri="{FF2B5EF4-FFF2-40B4-BE49-F238E27FC236}">
                    <a16:creationId xmlns:a16="http://schemas.microsoft.com/office/drawing/2014/main" id="{8D8F3FF2-1F6E-415B-B15A-FFF1EFE5EDA0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10" name="Google Shape;1340;p104">
                  <a:extLst>
                    <a:ext uri="{FF2B5EF4-FFF2-40B4-BE49-F238E27FC236}">
                      <a16:creationId xmlns:a16="http://schemas.microsoft.com/office/drawing/2014/main" id="{AC07554E-1F0E-4F1C-A9EB-A551CFB069F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Google Shape;1341;p104">
                  <a:extLst>
                    <a:ext uri="{FF2B5EF4-FFF2-40B4-BE49-F238E27FC236}">
                      <a16:creationId xmlns:a16="http://schemas.microsoft.com/office/drawing/2014/main" id="{4A5CEBFA-8F1C-4FD3-BC0D-687022F177F9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" name="Google Shape;1342;p104">
              <a:extLst>
                <a:ext uri="{FF2B5EF4-FFF2-40B4-BE49-F238E27FC236}">
                  <a16:creationId xmlns:a16="http://schemas.microsoft.com/office/drawing/2014/main" id="{0EEC50C0-49F6-40E5-A0EC-B36616C3B59D}"/>
                </a:ext>
              </a:extLst>
            </p:cNvPr>
            <p:cNvGrpSpPr/>
            <p:nvPr/>
          </p:nvGrpSpPr>
          <p:grpSpPr>
            <a:xfrm>
              <a:off x="1175816" y="2642548"/>
              <a:ext cx="1099230" cy="1106275"/>
              <a:chOff x="8425769" y="2456169"/>
              <a:chExt cx="1099230" cy="1106275"/>
            </a:xfrm>
          </p:grpSpPr>
          <p:pic>
            <p:nvPicPr>
              <p:cNvPr id="13" name="Google Shape;1343;p104">
                <a:extLst>
                  <a:ext uri="{FF2B5EF4-FFF2-40B4-BE49-F238E27FC236}">
                    <a16:creationId xmlns:a16="http://schemas.microsoft.com/office/drawing/2014/main" id="{FC49C942-BB24-48FD-B00E-6A238C824C3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" name="Google Shape;1344;p104">
                <a:extLst>
                  <a:ext uri="{FF2B5EF4-FFF2-40B4-BE49-F238E27FC236}">
                    <a16:creationId xmlns:a16="http://schemas.microsoft.com/office/drawing/2014/main" id="{D65AF9EA-349F-4CF5-A8A8-5813D4022D27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15" name="Google Shape;1345;p104">
                  <a:extLst>
                    <a:ext uri="{FF2B5EF4-FFF2-40B4-BE49-F238E27FC236}">
                      <a16:creationId xmlns:a16="http://schemas.microsoft.com/office/drawing/2014/main" id="{2692DDDE-C05A-4A47-9BD3-8C3D3EAE94A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" name="Google Shape;1346;p104">
                  <a:extLst>
                    <a:ext uri="{FF2B5EF4-FFF2-40B4-BE49-F238E27FC236}">
                      <a16:creationId xmlns:a16="http://schemas.microsoft.com/office/drawing/2014/main" id="{4C920FF7-6995-47DF-8086-E398A0FFCA6E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" name="Google Shape;1347;p104">
              <a:extLst>
                <a:ext uri="{FF2B5EF4-FFF2-40B4-BE49-F238E27FC236}">
                  <a16:creationId xmlns:a16="http://schemas.microsoft.com/office/drawing/2014/main" id="{B3CF6BE8-3FFA-4BD2-B929-BF2BD1D20A2B}"/>
                </a:ext>
              </a:extLst>
            </p:cNvPr>
            <p:cNvGrpSpPr/>
            <p:nvPr/>
          </p:nvGrpSpPr>
          <p:grpSpPr>
            <a:xfrm>
              <a:off x="1133026" y="2836238"/>
              <a:ext cx="1097280" cy="1097282"/>
              <a:chOff x="6490822" y="4491663"/>
              <a:chExt cx="1097280" cy="1097282"/>
            </a:xfrm>
          </p:grpSpPr>
          <p:pic>
            <p:nvPicPr>
              <p:cNvPr id="18" name="Google Shape;1348;p104">
                <a:extLst>
                  <a:ext uri="{FF2B5EF4-FFF2-40B4-BE49-F238E27FC236}">
                    <a16:creationId xmlns:a16="http://schemas.microsoft.com/office/drawing/2014/main" id="{EEDBF636-6D6D-4664-8764-BDE2AFDAABA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0160" t="70203" r="5714" b="2387"/>
              <a:stretch/>
            </p:blipFill>
            <p:spPr>
              <a:xfrm>
                <a:off x="6490822" y="4491663"/>
                <a:ext cx="1097280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" name="Google Shape;1349;p104">
                <a:extLst>
                  <a:ext uri="{FF2B5EF4-FFF2-40B4-BE49-F238E27FC236}">
                    <a16:creationId xmlns:a16="http://schemas.microsoft.com/office/drawing/2014/main" id="{57FA005E-77D3-4871-BB20-F984ABDF69F7}"/>
                  </a:ext>
                </a:extLst>
              </p:cNvPr>
              <p:cNvGrpSpPr/>
              <p:nvPr/>
            </p:nvGrpSpPr>
            <p:grpSpPr>
              <a:xfrm>
                <a:off x="6490822" y="4491664"/>
                <a:ext cx="1097280" cy="1097281"/>
                <a:chOff x="6513904" y="4520927"/>
                <a:chExt cx="1097280" cy="1097281"/>
              </a:xfrm>
            </p:grpSpPr>
            <p:pic>
              <p:nvPicPr>
                <p:cNvPr id="20" name="Google Shape;1350;p104">
                  <a:extLst>
                    <a:ext uri="{FF2B5EF4-FFF2-40B4-BE49-F238E27FC236}">
                      <a16:creationId xmlns:a16="http://schemas.microsoft.com/office/drawing/2014/main" id="{89917C48-AD59-4F22-88FC-DAB5E7A2FFE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 amt="0"/>
                </a:blip>
                <a:srcRect l="29133" r="6166"/>
                <a:stretch/>
              </p:blipFill>
              <p:spPr>
                <a:xfrm>
                  <a:off x="6513904" y="4520927"/>
                  <a:ext cx="1097280" cy="10972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" name="Google Shape;1351;p104">
                  <a:extLst>
                    <a:ext uri="{FF2B5EF4-FFF2-40B4-BE49-F238E27FC236}">
                      <a16:creationId xmlns:a16="http://schemas.microsoft.com/office/drawing/2014/main" id="{20B7AA95-13C8-46E8-9EC9-9300389B6403}"/>
                    </a:ext>
                  </a:extLst>
                </p:cNvPr>
                <p:cNvSpPr/>
                <p:nvPr/>
              </p:nvSpPr>
              <p:spPr>
                <a:xfrm>
                  <a:off x="6513904" y="4520928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" name="Google Shape;1352;p104">
              <a:extLst>
                <a:ext uri="{FF2B5EF4-FFF2-40B4-BE49-F238E27FC236}">
                  <a16:creationId xmlns:a16="http://schemas.microsoft.com/office/drawing/2014/main" id="{E500EE58-62F1-4376-8623-F356470532B0}"/>
                </a:ext>
              </a:extLst>
            </p:cNvPr>
            <p:cNvSpPr/>
            <p:nvPr/>
          </p:nvSpPr>
          <p:spPr>
            <a:xfrm>
              <a:off x="1080459" y="3004387"/>
              <a:ext cx="1094730" cy="10803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1353;p104">
              <a:extLst>
                <a:ext uri="{FF2B5EF4-FFF2-40B4-BE49-F238E27FC236}">
                  <a16:creationId xmlns:a16="http://schemas.microsoft.com/office/drawing/2014/main" id="{9D1412C7-64FF-461B-85FC-565D5C0F16D1}"/>
                </a:ext>
              </a:extLst>
            </p:cNvPr>
            <p:cNvGrpSpPr/>
            <p:nvPr/>
          </p:nvGrpSpPr>
          <p:grpSpPr>
            <a:xfrm>
              <a:off x="1095598" y="3014042"/>
              <a:ext cx="1099230" cy="1097280"/>
              <a:chOff x="8425769" y="2465164"/>
              <a:chExt cx="1099230" cy="1097280"/>
            </a:xfrm>
          </p:grpSpPr>
          <p:pic>
            <p:nvPicPr>
              <p:cNvPr id="24" name="Google Shape;1354;p104">
                <a:extLst>
                  <a:ext uri="{FF2B5EF4-FFF2-40B4-BE49-F238E27FC236}">
                    <a16:creationId xmlns:a16="http://schemas.microsoft.com/office/drawing/2014/main" id="{73A430C8-8C08-4E2D-ADA0-1798949700F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5000"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355;p104">
                <a:extLst>
                  <a:ext uri="{FF2B5EF4-FFF2-40B4-BE49-F238E27FC236}">
                    <a16:creationId xmlns:a16="http://schemas.microsoft.com/office/drawing/2014/main" id="{6E2CD041-34E5-496E-8E5A-263A721DC11F}"/>
                  </a:ext>
                </a:extLst>
              </p:cNvPr>
              <p:cNvSpPr/>
              <p:nvPr/>
            </p:nvSpPr>
            <p:spPr>
              <a:xfrm>
                <a:off x="8427719" y="246516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356;p104">
              <a:extLst>
                <a:ext uri="{FF2B5EF4-FFF2-40B4-BE49-F238E27FC236}">
                  <a16:creationId xmlns:a16="http://schemas.microsoft.com/office/drawing/2014/main" id="{3DB0F6A0-98E5-4692-8DBE-EC4577B1C034}"/>
                </a:ext>
              </a:extLst>
            </p:cNvPr>
            <p:cNvGrpSpPr/>
            <p:nvPr/>
          </p:nvGrpSpPr>
          <p:grpSpPr>
            <a:xfrm>
              <a:off x="988761" y="3352031"/>
              <a:ext cx="1099230" cy="1097280"/>
              <a:chOff x="3429000" y="2560225"/>
              <a:chExt cx="1099230" cy="1097280"/>
            </a:xfrm>
          </p:grpSpPr>
          <p:sp>
            <p:nvSpPr>
              <p:cNvPr id="27" name="Google Shape;1357;p104">
                <a:extLst>
                  <a:ext uri="{FF2B5EF4-FFF2-40B4-BE49-F238E27FC236}">
                    <a16:creationId xmlns:a16="http://schemas.microsoft.com/office/drawing/2014/main" id="{F9CE6099-271D-41DF-A6EC-1E4D2ED3247C}"/>
                  </a:ext>
                </a:extLst>
              </p:cNvPr>
              <p:cNvSpPr/>
              <p:nvPr/>
            </p:nvSpPr>
            <p:spPr>
              <a:xfrm>
                <a:off x="3429000" y="2560225"/>
                <a:ext cx="1094800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1358;p104">
                <a:extLst>
                  <a:ext uri="{FF2B5EF4-FFF2-40B4-BE49-F238E27FC236}">
                    <a16:creationId xmlns:a16="http://schemas.microsoft.com/office/drawing/2014/main" id="{18269207-6E1F-4FD7-855C-A4E834E33346}"/>
                  </a:ext>
                </a:extLst>
              </p:cNvPr>
              <p:cNvGrpSpPr/>
              <p:nvPr/>
            </p:nvGrpSpPr>
            <p:grpSpPr>
              <a:xfrm>
                <a:off x="3429000" y="2560225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29" name="Google Shape;1359;p104">
                  <a:extLst>
                    <a:ext uri="{FF2B5EF4-FFF2-40B4-BE49-F238E27FC236}">
                      <a16:creationId xmlns:a16="http://schemas.microsoft.com/office/drawing/2014/main" id="{0447A927-3370-4E85-A7D7-3EE39A94E97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 amt="4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" name="Google Shape;1360;p104">
                  <a:extLst>
                    <a:ext uri="{FF2B5EF4-FFF2-40B4-BE49-F238E27FC236}">
                      <a16:creationId xmlns:a16="http://schemas.microsoft.com/office/drawing/2014/main" id="{8C365BC9-8850-4190-B1BB-3C599F3DB0AE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1361;p104">
              <a:extLst>
                <a:ext uri="{FF2B5EF4-FFF2-40B4-BE49-F238E27FC236}">
                  <a16:creationId xmlns:a16="http://schemas.microsoft.com/office/drawing/2014/main" id="{660A345F-C0B3-4983-9977-3074A11F8158}"/>
                </a:ext>
              </a:extLst>
            </p:cNvPr>
            <p:cNvGrpSpPr/>
            <p:nvPr/>
          </p:nvGrpSpPr>
          <p:grpSpPr>
            <a:xfrm>
              <a:off x="935737" y="3527610"/>
              <a:ext cx="1097280" cy="1097282"/>
              <a:chOff x="6490822" y="4491663"/>
              <a:chExt cx="1097280" cy="1097282"/>
            </a:xfrm>
          </p:grpSpPr>
          <p:pic>
            <p:nvPicPr>
              <p:cNvPr id="32" name="Google Shape;1362;p104">
                <a:extLst>
                  <a:ext uri="{FF2B5EF4-FFF2-40B4-BE49-F238E27FC236}">
                    <a16:creationId xmlns:a16="http://schemas.microsoft.com/office/drawing/2014/main" id="{3BF6DBD4-37D7-48DB-B257-A64EB2F47B4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0160" t="70203" r="5714" b="2387"/>
              <a:stretch/>
            </p:blipFill>
            <p:spPr>
              <a:xfrm>
                <a:off x="6490822" y="4491663"/>
                <a:ext cx="1097280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" name="Google Shape;1363;p104">
                <a:extLst>
                  <a:ext uri="{FF2B5EF4-FFF2-40B4-BE49-F238E27FC236}">
                    <a16:creationId xmlns:a16="http://schemas.microsoft.com/office/drawing/2014/main" id="{10361FF8-E414-4ECD-92E8-81E3C8F0F160}"/>
                  </a:ext>
                </a:extLst>
              </p:cNvPr>
              <p:cNvGrpSpPr/>
              <p:nvPr/>
            </p:nvGrpSpPr>
            <p:grpSpPr>
              <a:xfrm>
                <a:off x="6490822" y="4491664"/>
                <a:ext cx="1097280" cy="1097281"/>
                <a:chOff x="6513904" y="4520927"/>
                <a:chExt cx="1097280" cy="1097281"/>
              </a:xfrm>
            </p:grpSpPr>
            <p:pic>
              <p:nvPicPr>
                <p:cNvPr id="34" name="Google Shape;1364;p104">
                  <a:extLst>
                    <a:ext uri="{FF2B5EF4-FFF2-40B4-BE49-F238E27FC236}">
                      <a16:creationId xmlns:a16="http://schemas.microsoft.com/office/drawing/2014/main" id="{CE723E6C-E390-4208-ABD0-B36360E9A72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 amt="0"/>
                </a:blip>
                <a:srcRect l="29133" r="6166"/>
                <a:stretch/>
              </p:blipFill>
              <p:spPr>
                <a:xfrm>
                  <a:off x="6513904" y="4520927"/>
                  <a:ext cx="1097280" cy="10972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" name="Google Shape;1365;p104">
                  <a:extLst>
                    <a:ext uri="{FF2B5EF4-FFF2-40B4-BE49-F238E27FC236}">
                      <a16:creationId xmlns:a16="http://schemas.microsoft.com/office/drawing/2014/main" id="{9DB39FEF-4526-45EF-BBEA-B88B474127D3}"/>
                    </a:ext>
                  </a:extLst>
                </p:cNvPr>
                <p:cNvSpPr/>
                <p:nvPr/>
              </p:nvSpPr>
              <p:spPr>
                <a:xfrm>
                  <a:off x="6513904" y="4520928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" name="Google Shape;1366;p104">
              <a:extLst>
                <a:ext uri="{FF2B5EF4-FFF2-40B4-BE49-F238E27FC236}">
                  <a16:creationId xmlns:a16="http://schemas.microsoft.com/office/drawing/2014/main" id="{778C1FDB-50E1-4D99-80F2-866460168453}"/>
                </a:ext>
              </a:extLst>
            </p:cNvPr>
            <p:cNvGrpSpPr/>
            <p:nvPr/>
          </p:nvGrpSpPr>
          <p:grpSpPr>
            <a:xfrm>
              <a:off x="886126" y="3699708"/>
              <a:ext cx="1099230" cy="1106275"/>
              <a:chOff x="8425769" y="2456169"/>
              <a:chExt cx="1099230" cy="1106275"/>
            </a:xfrm>
          </p:grpSpPr>
          <p:pic>
            <p:nvPicPr>
              <p:cNvPr id="37" name="Google Shape;1367;p104">
                <a:extLst>
                  <a:ext uri="{FF2B5EF4-FFF2-40B4-BE49-F238E27FC236}">
                    <a16:creationId xmlns:a16="http://schemas.microsoft.com/office/drawing/2014/main" id="{3936B733-28BA-4A5B-A630-DF14321B6B4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8" name="Google Shape;1368;p104">
                <a:extLst>
                  <a:ext uri="{FF2B5EF4-FFF2-40B4-BE49-F238E27FC236}">
                    <a16:creationId xmlns:a16="http://schemas.microsoft.com/office/drawing/2014/main" id="{FA541620-9D42-4568-8588-28CEB6F012D9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39" name="Google Shape;1369;p104">
                  <a:extLst>
                    <a:ext uri="{FF2B5EF4-FFF2-40B4-BE49-F238E27FC236}">
                      <a16:creationId xmlns:a16="http://schemas.microsoft.com/office/drawing/2014/main" id="{3498D43B-F0B0-4359-B3E7-0ECAA0A9B9D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" name="Google Shape;1370;p104">
                  <a:extLst>
                    <a:ext uri="{FF2B5EF4-FFF2-40B4-BE49-F238E27FC236}">
                      <a16:creationId xmlns:a16="http://schemas.microsoft.com/office/drawing/2014/main" id="{20041841-AC82-4C60-A447-40A165C751D5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1" name="Google Shape;1375;p104">
              <a:extLst>
                <a:ext uri="{FF2B5EF4-FFF2-40B4-BE49-F238E27FC236}">
                  <a16:creationId xmlns:a16="http://schemas.microsoft.com/office/drawing/2014/main" id="{665CD80E-228B-465D-8198-C4E7FF5882D8}"/>
                </a:ext>
              </a:extLst>
            </p:cNvPr>
            <p:cNvGrpSpPr/>
            <p:nvPr/>
          </p:nvGrpSpPr>
          <p:grpSpPr>
            <a:xfrm>
              <a:off x="828898" y="3895447"/>
              <a:ext cx="1106754" cy="1097280"/>
              <a:chOff x="828898" y="3895447"/>
              <a:chExt cx="1106754" cy="1097280"/>
            </a:xfrm>
          </p:grpSpPr>
          <p:sp>
            <p:nvSpPr>
              <p:cNvPr id="42" name="Google Shape;1376;p104">
                <a:extLst>
                  <a:ext uri="{FF2B5EF4-FFF2-40B4-BE49-F238E27FC236}">
                    <a16:creationId xmlns:a16="http://schemas.microsoft.com/office/drawing/2014/main" id="{42E1F6B9-2C83-4940-829A-4AEF8FADABE2}"/>
                  </a:ext>
                </a:extLst>
              </p:cNvPr>
              <p:cNvSpPr/>
              <p:nvPr/>
            </p:nvSpPr>
            <p:spPr>
              <a:xfrm>
                <a:off x="838200" y="3895447"/>
                <a:ext cx="1097452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" name="Google Shape;1377;p104">
                <a:extLst>
                  <a:ext uri="{FF2B5EF4-FFF2-40B4-BE49-F238E27FC236}">
                    <a16:creationId xmlns:a16="http://schemas.microsoft.com/office/drawing/2014/main" id="{35062563-5265-4441-9879-E9431C96E00D}"/>
                  </a:ext>
                </a:extLst>
              </p:cNvPr>
              <p:cNvGrpSpPr/>
              <p:nvPr/>
            </p:nvGrpSpPr>
            <p:grpSpPr>
              <a:xfrm>
                <a:off x="828898" y="3895447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44" name="Google Shape;1378;p104">
                  <a:extLst>
                    <a:ext uri="{FF2B5EF4-FFF2-40B4-BE49-F238E27FC236}">
                      <a16:creationId xmlns:a16="http://schemas.microsoft.com/office/drawing/2014/main" id="{1EE42FD6-ED7E-4253-A84E-31536BB0C60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 amt="6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" name="Google Shape;1379;p104">
                  <a:extLst>
                    <a:ext uri="{FF2B5EF4-FFF2-40B4-BE49-F238E27FC236}">
                      <a16:creationId xmlns:a16="http://schemas.microsoft.com/office/drawing/2014/main" id="{FA8606D6-28CE-441E-86B0-B5D72BEE1682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6" name="Google Shape;1380;p104">
              <a:extLst>
                <a:ext uri="{FF2B5EF4-FFF2-40B4-BE49-F238E27FC236}">
                  <a16:creationId xmlns:a16="http://schemas.microsoft.com/office/drawing/2014/main" id="{D7218952-FBF1-4FD6-BA12-D26319211CBD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47" name="Google Shape;1381;p104">
                <a:extLst>
                  <a:ext uri="{FF2B5EF4-FFF2-40B4-BE49-F238E27FC236}">
                    <a16:creationId xmlns:a16="http://schemas.microsoft.com/office/drawing/2014/main" id="{B3D98515-64B7-461D-8EBF-92D908470171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8" name="Google Shape;1382;p104">
                <a:extLst>
                  <a:ext uri="{FF2B5EF4-FFF2-40B4-BE49-F238E27FC236}">
                    <a16:creationId xmlns:a16="http://schemas.microsoft.com/office/drawing/2014/main" id="{8354E1F0-97F7-4A79-B356-80B3336B11FD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383;p104">
              <a:extLst>
                <a:ext uri="{FF2B5EF4-FFF2-40B4-BE49-F238E27FC236}">
                  <a16:creationId xmlns:a16="http://schemas.microsoft.com/office/drawing/2014/main" id="{C1E75466-2887-4A2F-A539-A4C88094E4DD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50" name="Google Shape;1384;p104">
                <a:extLst>
                  <a:ext uri="{FF2B5EF4-FFF2-40B4-BE49-F238E27FC236}">
                    <a16:creationId xmlns:a16="http://schemas.microsoft.com/office/drawing/2014/main" id="{8BECF620-33F3-491B-9526-7F8A7D5B1506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Google Shape;1385;p104">
                <a:extLst>
                  <a:ext uri="{FF2B5EF4-FFF2-40B4-BE49-F238E27FC236}">
                    <a16:creationId xmlns:a16="http://schemas.microsoft.com/office/drawing/2014/main" id="{E55B230D-5BE0-4E39-826C-EF53FD4972CE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" name="Google Shape;1386;p104">
              <a:extLst>
                <a:ext uri="{FF2B5EF4-FFF2-40B4-BE49-F238E27FC236}">
                  <a16:creationId xmlns:a16="http://schemas.microsoft.com/office/drawing/2014/main" id="{C5807BE2-A5D2-4D6B-95FA-78352809E0C6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53" name="Google Shape;1387;p104">
                <a:extLst>
                  <a:ext uri="{FF2B5EF4-FFF2-40B4-BE49-F238E27FC236}">
                    <a16:creationId xmlns:a16="http://schemas.microsoft.com/office/drawing/2014/main" id="{E2D1AA4C-1943-4144-98E8-BF478859F94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54" name="Google Shape;1388;p104">
                <a:extLst>
                  <a:ext uri="{FF2B5EF4-FFF2-40B4-BE49-F238E27FC236}">
                    <a16:creationId xmlns:a16="http://schemas.microsoft.com/office/drawing/2014/main" id="{07B7FA95-BED6-4DDA-93FF-B3E564BF37CD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" name="Google Shape;1389;p104">
              <a:extLst>
                <a:ext uri="{FF2B5EF4-FFF2-40B4-BE49-F238E27FC236}">
                  <a16:creationId xmlns:a16="http://schemas.microsoft.com/office/drawing/2014/main" id="{AD98274D-B1E9-479F-BA5A-5B622E469EF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1390;p104">
              <a:extLst>
                <a:ext uri="{FF2B5EF4-FFF2-40B4-BE49-F238E27FC236}">
                  <a16:creationId xmlns:a16="http://schemas.microsoft.com/office/drawing/2014/main" id="{03022DEF-D388-4AEB-B88F-76221757B0A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1391;p104">
              <a:extLst>
                <a:ext uri="{FF2B5EF4-FFF2-40B4-BE49-F238E27FC236}">
                  <a16:creationId xmlns:a16="http://schemas.microsoft.com/office/drawing/2014/main" id="{94DE2FB4-DF23-4918-8A8B-ED026A09D028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392;p104">
              <a:extLst>
                <a:ext uri="{FF2B5EF4-FFF2-40B4-BE49-F238E27FC236}">
                  <a16:creationId xmlns:a16="http://schemas.microsoft.com/office/drawing/2014/main" id="{3609BC91-9066-479F-840E-8E9C2B9AF9BC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accuracy</a:t>
              </a:r>
              <a:endParaRPr/>
            </a:p>
          </p:txBody>
        </p:sp>
        <p:sp>
          <p:nvSpPr>
            <p:cNvPr id="59" name="Google Shape;1393;p104">
              <a:extLst>
                <a:ext uri="{FF2B5EF4-FFF2-40B4-BE49-F238E27FC236}">
                  <a16:creationId xmlns:a16="http://schemas.microsoft.com/office/drawing/2014/main" id="{722B4AC0-A7E1-408C-B272-823ADFAFBE08}"/>
                </a:ext>
              </a:extLst>
            </p:cNvPr>
            <p:cNvSpPr/>
            <p:nvPr/>
          </p:nvSpPr>
          <p:spPr>
            <a:xfrm rot="-5400000">
              <a:off x="6898841" y="5330275"/>
              <a:ext cx="182880" cy="8686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394;p104">
              <a:extLst>
                <a:ext uri="{FF2B5EF4-FFF2-40B4-BE49-F238E27FC236}">
                  <a16:creationId xmlns:a16="http://schemas.microsoft.com/office/drawing/2014/main" id="{334E5DCA-AF6A-499A-9262-F1DE42137AA2}"/>
                </a:ext>
              </a:extLst>
            </p:cNvPr>
            <p:cNvSpPr/>
            <p:nvPr/>
          </p:nvSpPr>
          <p:spPr>
            <a:xfrm rot="6249913">
              <a:off x="4366168" y="3737139"/>
              <a:ext cx="381000" cy="112964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395;p104">
              <a:extLst>
                <a:ext uri="{FF2B5EF4-FFF2-40B4-BE49-F238E27FC236}">
                  <a16:creationId xmlns:a16="http://schemas.microsoft.com/office/drawing/2014/main" id="{848793F4-0B91-4887-A639-216BA18BC386}"/>
                </a:ext>
              </a:extLst>
            </p:cNvPr>
            <p:cNvSpPr txBox="1"/>
            <p:nvPr/>
          </p:nvSpPr>
          <p:spPr>
            <a:xfrm>
              <a:off x="3048000" y="4640025"/>
              <a:ext cx="273673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Inferred labels </a:t>
              </a:r>
              <a:b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 remaining data</a:t>
              </a:r>
              <a:endParaRPr/>
            </a:p>
          </p:txBody>
        </p:sp>
        <p:sp>
          <p:nvSpPr>
            <p:cNvPr id="62" name="Google Shape;1396;p104">
              <a:extLst>
                <a:ext uri="{FF2B5EF4-FFF2-40B4-BE49-F238E27FC236}">
                  <a16:creationId xmlns:a16="http://schemas.microsoft.com/office/drawing/2014/main" id="{45896A4D-46A3-40FE-A8A2-C9066B74B1E5}"/>
                </a:ext>
              </a:extLst>
            </p:cNvPr>
            <p:cNvSpPr/>
            <p:nvPr/>
          </p:nvSpPr>
          <p:spPr>
            <a:xfrm>
              <a:off x="6136841" y="1447800"/>
              <a:ext cx="2209800" cy="1657735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65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B9A15-D67B-45AB-B86D-321F72EB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83D54172-E2C1-4E2F-8BAB-6705CCCE8A75}"/>
              </a:ext>
            </a:extLst>
          </p:cNvPr>
          <p:cNvGrpSpPr/>
          <p:nvPr/>
        </p:nvGrpSpPr>
        <p:grpSpPr>
          <a:xfrm>
            <a:off x="828898" y="1496156"/>
            <a:ext cx="11004404" cy="4708681"/>
            <a:chOff x="828898" y="1496156"/>
            <a:chExt cx="11004404" cy="4708681"/>
          </a:xfrm>
        </p:grpSpPr>
        <p:grpSp>
          <p:nvGrpSpPr>
            <p:cNvPr id="4" name="Google Shape;1401;p105">
              <a:extLst>
                <a:ext uri="{FF2B5EF4-FFF2-40B4-BE49-F238E27FC236}">
                  <a16:creationId xmlns:a16="http://schemas.microsoft.com/office/drawing/2014/main" id="{F002B5C9-4308-4C52-9151-7106E6CD8A49}"/>
                </a:ext>
              </a:extLst>
            </p:cNvPr>
            <p:cNvGrpSpPr/>
            <p:nvPr/>
          </p:nvGrpSpPr>
          <p:grpSpPr>
            <a:xfrm>
              <a:off x="2103120" y="1924383"/>
              <a:ext cx="1097280" cy="1097282"/>
              <a:chOff x="6490822" y="4491663"/>
              <a:chExt cx="1097280" cy="1097282"/>
            </a:xfrm>
          </p:grpSpPr>
          <p:pic>
            <p:nvPicPr>
              <p:cNvPr id="5" name="Google Shape;1402;p105">
                <a:extLst>
                  <a:ext uri="{FF2B5EF4-FFF2-40B4-BE49-F238E27FC236}">
                    <a16:creationId xmlns:a16="http://schemas.microsoft.com/office/drawing/2014/main" id="{8C163CE8-4797-4237-8673-465007B5DE1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0000"/>
              </a:blip>
              <a:srcRect l="70160" t="70203" r="5714" b="2387"/>
              <a:stretch/>
            </p:blipFill>
            <p:spPr>
              <a:xfrm>
                <a:off x="6490822" y="4491663"/>
                <a:ext cx="1097280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1403;p105">
                <a:extLst>
                  <a:ext uri="{FF2B5EF4-FFF2-40B4-BE49-F238E27FC236}">
                    <a16:creationId xmlns:a16="http://schemas.microsoft.com/office/drawing/2014/main" id="{11F0FC17-7EBB-47BC-9E02-BCC316DBA26B}"/>
                  </a:ext>
                </a:extLst>
              </p:cNvPr>
              <p:cNvSpPr/>
              <p:nvPr/>
            </p:nvSpPr>
            <p:spPr>
              <a:xfrm>
                <a:off x="6490822" y="449166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1404;p105">
              <a:extLst>
                <a:ext uri="{FF2B5EF4-FFF2-40B4-BE49-F238E27FC236}">
                  <a16:creationId xmlns:a16="http://schemas.microsoft.com/office/drawing/2014/main" id="{C272014E-0AA4-48EB-8543-000874C11351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05;p105">
              <a:extLst>
                <a:ext uri="{FF2B5EF4-FFF2-40B4-BE49-F238E27FC236}">
                  <a16:creationId xmlns:a16="http://schemas.microsoft.com/office/drawing/2014/main" id="{F9C19F7C-6782-4D2B-87A6-70C20E0B93E9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06;p105">
              <a:extLst>
                <a:ext uri="{FF2B5EF4-FFF2-40B4-BE49-F238E27FC236}">
                  <a16:creationId xmlns:a16="http://schemas.microsoft.com/office/drawing/2014/main" id="{A194250D-8B06-415E-B385-73335B0B38A6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07;p105">
              <a:extLst>
                <a:ext uri="{FF2B5EF4-FFF2-40B4-BE49-F238E27FC236}">
                  <a16:creationId xmlns:a16="http://schemas.microsoft.com/office/drawing/2014/main" id="{1473CAB2-EFA1-4277-A444-49ACD56B3596}"/>
                </a:ext>
              </a:extLst>
            </p:cNvPr>
            <p:cNvSpPr/>
            <p:nvPr/>
          </p:nvSpPr>
          <p:spPr>
            <a:xfrm>
              <a:off x="1828800" y="3004387"/>
              <a:ext cx="1094730" cy="10803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08;p105">
              <a:extLst>
                <a:ext uri="{FF2B5EF4-FFF2-40B4-BE49-F238E27FC236}">
                  <a16:creationId xmlns:a16="http://schemas.microsoft.com/office/drawing/2014/main" id="{D2734FD0-0A64-45E0-BE0A-FC57956BBE7D}"/>
                </a:ext>
              </a:extLst>
            </p:cNvPr>
            <p:cNvSpPr/>
            <p:nvPr/>
          </p:nvSpPr>
          <p:spPr>
            <a:xfrm>
              <a:off x="1828800" y="3026664"/>
              <a:ext cx="1082137" cy="10972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409;p105">
              <a:extLst>
                <a:ext uri="{FF2B5EF4-FFF2-40B4-BE49-F238E27FC236}">
                  <a16:creationId xmlns:a16="http://schemas.microsoft.com/office/drawing/2014/main" id="{056E3CC7-8050-4D94-97AE-C283B56383A9}"/>
                </a:ext>
              </a:extLst>
            </p:cNvPr>
            <p:cNvGrpSpPr/>
            <p:nvPr/>
          </p:nvGrpSpPr>
          <p:grpSpPr>
            <a:xfrm>
              <a:off x="1811707" y="3014042"/>
              <a:ext cx="1099230" cy="1097280"/>
              <a:chOff x="8425769" y="2465164"/>
              <a:chExt cx="1099230" cy="1097280"/>
            </a:xfrm>
          </p:grpSpPr>
          <p:sp>
            <p:nvSpPr>
              <p:cNvPr id="13" name="Google Shape;1410;p105">
                <a:extLst>
                  <a:ext uri="{FF2B5EF4-FFF2-40B4-BE49-F238E27FC236}">
                    <a16:creationId xmlns:a16="http://schemas.microsoft.com/office/drawing/2014/main" id="{0F547456-6E11-4501-9BC0-382C4B4A76CB}"/>
                  </a:ext>
                </a:extLst>
              </p:cNvPr>
              <p:cNvSpPr/>
              <p:nvPr/>
            </p:nvSpPr>
            <p:spPr>
              <a:xfrm>
                <a:off x="8427719" y="246516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" name="Google Shape;1411;p105">
                <a:extLst>
                  <a:ext uri="{FF2B5EF4-FFF2-40B4-BE49-F238E27FC236}">
                    <a16:creationId xmlns:a16="http://schemas.microsoft.com/office/drawing/2014/main" id="{F59DDEC2-E9B9-48FC-ABB1-F9B44941B82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5000"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412;p105">
              <a:extLst>
                <a:ext uri="{FF2B5EF4-FFF2-40B4-BE49-F238E27FC236}">
                  <a16:creationId xmlns:a16="http://schemas.microsoft.com/office/drawing/2014/main" id="{95C99999-98E1-4AD9-ABE9-B45838D88439}"/>
                </a:ext>
              </a:extLst>
            </p:cNvPr>
            <p:cNvGrpSpPr/>
            <p:nvPr/>
          </p:nvGrpSpPr>
          <p:grpSpPr>
            <a:xfrm>
              <a:off x="886126" y="3699708"/>
              <a:ext cx="1099230" cy="1106275"/>
              <a:chOff x="8425769" y="2456169"/>
              <a:chExt cx="1099230" cy="1106275"/>
            </a:xfrm>
          </p:grpSpPr>
          <p:pic>
            <p:nvPicPr>
              <p:cNvPr id="16" name="Google Shape;1413;p105">
                <a:extLst>
                  <a:ext uri="{FF2B5EF4-FFF2-40B4-BE49-F238E27FC236}">
                    <a16:creationId xmlns:a16="http://schemas.microsoft.com/office/drawing/2014/main" id="{882F866F-6749-46E6-9637-084C32C9661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Google Shape;1414;p105">
                <a:extLst>
                  <a:ext uri="{FF2B5EF4-FFF2-40B4-BE49-F238E27FC236}">
                    <a16:creationId xmlns:a16="http://schemas.microsoft.com/office/drawing/2014/main" id="{1BF3BE96-FCB7-44AE-B9D7-892331CD4201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18" name="Google Shape;1415;p105">
                  <a:extLst>
                    <a:ext uri="{FF2B5EF4-FFF2-40B4-BE49-F238E27FC236}">
                      <a16:creationId xmlns:a16="http://schemas.microsoft.com/office/drawing/2014/main" id="{EDB7F318-A98D-47F5-A06A-51641E3EBCA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Google Shape;1416;p105">
                  <a:extLst>
                    <a:ext uri="{FF2B5EF4-FFF2-40B4-BE49-F238E27FC236}">
                      <a16:creationId xmlns:a16="http://schemas.microsoft.com/office/drawing/2014/main" id="{14C68BDD-A9C4-48DE-BEA6-7492800A2D47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" name="Google Shape;1418;p105">
              <a:extLst>
                <a:ext uri="{FF2B5EF4-FFF2-40B4-BE49-F238E27FC236}">
                  <a16:creationId xmlns:a16="http://schemas.microsoft.com/office/drawing/2014/main" id="{C343331A-1C49-427A-A4D0-1F74AE6545EB}"/>
                </a:ext>
              </a:extLst>
            </p:cNvPr>
            <p:cNvGrpSpPr/>
            <p:nvPr/>
          </p:nvGrpSpPr>
          <p:grpSpPr>
            <a:xfrm>
              <a:off x="1704869" y="3352031"/>
              <a:ext cx="1099230" cy="1097280"/>
              <a:chOff x="3429000" y="2560225"/>
              <a:chExt cx="1099230" cy="1097280"/>
            </a:xfrm>
          </p:grpSpPr>
          <p:sp>
            <p:nvSpPr>
              <p:cNvPr id="21" name="Google Shape;1419;p105">
                <a:extLst>
                  <a:ext uri="{FF2B5EF4-FFF2-40B4-BE49-F238E27FC236}">
                    <a16:creationId xmlns:a16="http://schemas.microsoft.com/office/drawing/2014/main" id="{D174DA45-01C4-4A35-9CCD-87C7EAB2E129}"/>
                  </a:ext>
                </a:extLst>
              </p:cNvPr>
              <p:cNvSpPr/>
              <p:nvPr/>
            </p:nvSpPr>
            <p:spPr>
              <a:xfrm>
                <a:off x="3429000" y="2560225"/>
                <a:ext cx="1094800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1420;p105">
                <a:extLst>
                  <a:ext uri="{FF2B5EF4-FFF2-40B4-BE49-F238E27FC236}">
                    <a16:creationId xmlns:a16="http://schemas.microsoft.com/office/drawing/2014/main" id="{956DE765-6827-4125-AF8D-5E7A37251AAC}"/>
                  </a:ext>
                </a:extLst>
              </p:cNvPr>
              <p:cNvGrpSpPr/>
              <p:nvPr/>
            </p:nvGrpSpPr>
            <p:grpSpPr>
              <a:xfrm>
                <a:off x="3429000" y="2560225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23" name="Google Shape;1421;p105">
                  <a:extLst>
                    <a:ext uri="{FF2B5EF4-FFF2-40B4-BE49-F238E27FC236}">
                      <a16:creationId xmlns:a16="http://schemas.microsoft.com/office/drawing/2014/main" id="{694C9269-A084-4777-8604-D4C133C2AEE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 amt="4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" name="Google Shape;1422;p105">
                  <a:extLst>
                    <a:ext uri="{FF2B5EF4-FFF2-40B4-BE49-F238E27FC236}">
                      <a16:creationId xmlns:a16="http://schemas.microsoft.com/office/drawing/2014/main" id="{809F06B2-3269-4145-87AE-923C75E6ABA6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" name="Google Shape;1426;p105">
              <a:extLst>
                <a:ext uri="{FF2B5EF4-FFF2-40B4-BE49-F238E27FC236}">
                  <a16:creationId xmlns:a16="http://schemas.microsoft.com/office/drawing/2014/main" id="{520F6DB5-7102-48B6-8CA6-5140FF3430E1}"/>
                </a:ext>
              </a:extLst>
            </p:cNvPr>
            <p:cNvGrpSpPr/>
            <p:nvPr/>
          </p:nvGrpSpPr>
          <p:grpSpPr>
            <a:xfrm>
              <a:off x="828898" y="3895447"/>
              <a:ext cx="1106754" cy="1097280"/>
              <a:chOff x="828898" y="3895447"/>
              <a:chExt cx="1106754" cy="1097280"/>
            </a:xfrm>
          </p:grpSpPr>
          <p:sp>
            <p:nvSpPr>
              <p:cNvPr id="26" name="Google Shape;1427;p105">
                <a:extLst>
                  <a:ext uri="{FF2B5EF4-FFF2-40B4-BE49-F238E27FC236}">
                    <a16:creationId xmlns:a16="http://schemas.microsoft.com/office/drawing/2014/main" id="{08F24C13-B03A-494D-B143-94A821A61626}"/>
                  </a:ext>
                </a:extLst>
              </p:cNvPr>
              <p:cNvSpPr/>
              <p:nvPr/>
            </p:nvSpPr>
            <p:spPr>
              <a:xfrm>
                <a:off x="838200" y="3895447"/>
                <a:ext cx="1097452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" name="Google Shape;1428;p105">
                <a:extLst>
                  <a:ext uri="{FF2B5EF4-FFF2-40B4-BE49-F238E27FC236}">
                    <a16:creationId xmlns:a16="http://schemas.microsoft.com/office/drawing/2014/main" id="{5A70F3CF-19A6-47B8-B678-EBAEA25EBDC0}"/>
                  </a:ext>
                </a:extLst>
              </p:cNvPr>
              <p:cNvGrpSpPr/>
              <p:nvPr/>
            </p:nvGrpSpPr>
            <p:grpSpPr>
              <a:xfrm>
                <a:off x="828898" y="3895447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28" name="Google Shape;1429;p105">
                  <a:extLst>
                    <a:ext uri="{FF2B5EF4-FFF2-40B4-BE49-F238E27FC236}">
                      <a16:creationId xmlns:a16="http://schemas.microsoft.com/office/drawing/2014/main" id="{200D4CE6-82F9-482F-9B28-595E17233F8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 amt="6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" name="Google Shape;1430;p105">
                  <a:extLst>
                    <a:ext uri="{FF2B5EF4-FFF2-40B4-BE49-F238E27FC236}">
                      <a16:creationId xmlns:a16="http://schemas.microsoft.com/office/drawing/2014/main" id="{6045F476-7665-41C2-BAC6-7A7A2FF64273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0" name="Google Shape;1431;p105">
              <a:extLst>
                <a:ext uri="{FF2B5EF4-FFF2-40B4-BE49-F238E27FC236}">
                  <a16:creationId xmlns:a16="http://schemas.microsoft.com/office/drawing/2014/main" id="{965A0B80-DE4C-4A71-AA37-F5256DB4BC87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432;p105">
              <a:extLst>
                <a:ext uri="{FF2B5EF4-FFF2-40B4-BE49-F238E27FC236}">
                  <a16:creationId xmlns:a16="http://schemas.microsoft.com/office/drawing/2014/main" id="{EA3AB129-71A6-4619-BB0B-AD8FA028F15C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433;p105">
              <a:extLst>
                <a:ext uri="{FF2B5EF4-FFF2-40B4-BE49-F238E27FC236}">
                  <a16:creationId xmlns:a16="http://schemas.microsoft.com/office/drawing/2014/main" id="{7D6EB0BF-88D2-4940-AF54-D5881EB93BD4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1434;p105">
              <a:extLst>
                <a:ext uri="{FF2B5EF4-FFF2-40B4-BE49-F238E27FC236}">
                  <a16:creationId xmlns:a16="http://schemas.microsoft.com/office/drawing/2014/main" id="{0AEBBE7C-F238-4098-B042-BFAE46C6FCCD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34" name="Google Shape;1435;p105">
                <a:extLst>
                  <a:ext uri="{FF2B5EF4-FFF2-40B4-BE49-F238E27FC236}">
                    <a16:creationId xmlns:a16="http://schemas.microsoft.com/office/drawing/2014/main" id="{13B3CB53-4E55-4BAC-A996-6D59DE92169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35" name="Google Shape;1436;p105">
                <a:extLst>
                  <a:ext uri="{FF2B5EF4-FFF2-40B4-BE49-F238E27FC236}">
                    <a16:creationId xmlns:a16="http://schemas.microsoft.com/office/drawing/2014/main" id="{21B5F03A-2303-42E7-830E-D6D198AE8301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1437;p105">
              <a:extLst>
                <a:ext uri="{FF2B5EF4-FFF2-40B4-BE49-F238E27FC236}">
                  <a16:creationId xmlns:a16="http://schemas.microsoft.com/office/drawing/2014/main" id="{141CAF96-E39A-4D03-8482-E51988C2E063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37" name="Google Shape;1438;p105">
                <a:extLst>
                  <a:ext uri="{FF2B5EF4-FFF2-40B4-BE49-F238E27FC236}">
                    <a16:creationId xmlns:a16="http://schemas.microsoft.com/office/drawing/2014/main" id="{754E8AD8-A0F1-4625-8C56-B3BF06958BD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1439;p105">
                <a:extLst>
                  <a:ext uri="{FF2B5EF4-FFF2-40B4-BE49-F238E27FC236}">
                    <a16:creationId xmlns:a16="http://schemas.microsoft.com/office/drawing/2014/main" id="{662A66CA-7D2E-4331-A224-59AC7B3C8818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9" name="Google Shape;1440;p105">
              <a:extLst>
                <a:ext uri="{FF2B5EF4-FFF2-40B4-BE49-F238E27FC236}">
                  <a16:creationId xmlns:a16="http://schemas.microsoft.com/office/drawing/2014/main" id="{E790ED7B-6BD1-4C8E-A57E-DA39A50C6C9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441;p105">
              <a:extLst>
                <a:ext uri="{FF2B5EF4-FFF2-40B4-BE49-F238E27FC236}">
                  <a16:creationId xmlns:a16="http://schemas.microsoft.com/office/drawing/2014/main" id="{A7145D42-25EA-4EE9-BA58-8F65964CE8EB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1442;p105">
              <a:extLst>
                <a:ext uri="{FF2B5EF4-FFF2-40B4-BE49-F238E27FC236}">
                  <a16:creationId xmlns:a16="http://schemas.microsoft.com/office/drawing/2014/main" id="{601D6691-B03A-49B6-A9C7-17E971CD6D97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43;p105">
              <a:extLst>
                <a:ext uri="{FF2B5EF4-FFF2-40B4-BE49-F238E27FC236}">
                  <a16:creationId xmlns:a16="http://schemas.microsoft.com/office/drawing/2014/main" id="{47314B8F-363B-4B04-82BC-6B10E66BE18A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accuracy</a:t>
              </a:r>
              <a:endParaRPr/>
            </a:p>
          </p:txBody>
        </p:sp>
        <p:sp>
          <p:nvSpPr>
            <p:cNvPr id="43" name="Google Shape;1444;p105">
              <a:extLst>
                <a:ext uri="{FF2B5EF4-FFF2-40B4-BE49-F238E27FC236}">
                  <a16:creationId xmlns:a16="http://schemas.microsoft.com/office/drawing/2014/main" id="{5600CDD5-5E63-4AA3-87A3-7EE016D3413B}"/>
                </a:ext>
              </a:extLst>
            </p:cNvPr>
            <p:cNvSpPr/>
            <p:nvPr/>
          </p:nvSpPr>
          <p:spPr>
            <a:xfrm rot="-5400000">
              <a:off x="6898841" y="5330275"/>
              <a:ext cx="182880" cy="8686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45;p105">
              <a:extLst>
                <a:ext uri="{FF2B5EF4-FFF2-40B4-BE49-F238E27FC236}">
                  <a16:creationId xmlns:a16="http://schemas.microsoft.com/office/drawing/2014/main" id="{BA86D5F5-C761-4FEE-B2CF-BBE4E7D38CC3}"/>
                </a:ext>
              </a:extLst>
            </p:cNvPr>
            <p:cNvSpPr txBox="1"/>
            <p:nvPr/>
          </p:nvSpPr>
          <p:spPr>
            <a:xfrm>
              <a:off x="2168514" y="4623911"/>
              <a:ext cx="33400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Sample selected using querying strategy</a:t>
              </a:r>
              <a:endParaRPr/>
            </a:p>
          </p:txBody>
        </p:sp>
        <p:cxnSp>
          <p:nvCxnSpPr>
            <p:cNvPr id="45" name="Google Shape;1446;p105">
              <a:extLst>
                <a:ext uri="{FF2B5EF4-FFF2-40B4-BE49-F238E27FC236}">
                  <a16:creationId xmlns:a16="http://schemas.microsoft.com/office/drawing/2014/main" id="{F7B8E31F-0B32-49A7-A12F-148506D4835B}"/>
                </a:ext>
              </a:extLst>
            </p:cNvPr>
            <p:cNvCxnSpPr/>
            <p:nvPr/>
          </p:nvCxnSpPr>
          <p:spPr>
            <a:xfrm>
              <a:off x="3429000" y="2295221"/>
              <a:ext cx="2667000" cy="17464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46" name="Google Shape;1447;p105">
              <a:extLst>
                <a:ext uri="{FF2B5EF4-FFF2-40B4-BE49-F238E27FC236}">
                  <a16:creationId xmlns:a16="http://schemas.microsoft.com/office/drawing/2014/main" id="{ED083C76-9863-4BAF-9F5E-359627290DE0}"/>
                </a:ext>
              </a:extLst>
            </p:cNvPr>
            <p:cNvCxnSpPr/>
            <p:nvPr/>
          </p:nvCxnSpPr>
          <p:spPr>
            <a:xfrm rot="10800000" flipH="1">
              <a:off x="3200400" y="2650829"/>
              <a:ext cx="2895600" cy="70120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47" name="Google Shape;1448;p105">
              <a:extLst>
                <a:ext uri="{FF2B5EF4-FFF2-40B4-BE49-F238E27FC236}">
                  <a16:creationId xmlns:a16="http://schemas.microsoft.com/office/drawing/2014/main" id="{81A1B188-0200-4A48-AB9B-3B1B7CF275D8}"/>
                </a:ext>
              </a:extLst>
            </p:cNvPr>
            <p:cNvCxnSpPr/>
            <p:nvPr/>
          </p:nvCxnSpPr>
          <p:spPr>
            <a:xfrm rot="10800000" flipH="1">
              <a:off x="3048000" y="2828630"/>
              <a:ext cx="3048000" cy="105250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grpSp>
          <p:nvGrpSpPr>
            <p:cNvPr id="48" name="Google Shape;1449;p105">
              <a:extLst>
                <a:ext uri="{FF2B5EF4-FFF2-40B4-BE49-F238E27FC236}">
                  <a16:creationId xmlns:a16="http://schemas.microsoft.com/office/drawing/2014/main" id="{DD18648C-CDA8-4877-A3A5-9F874962E97C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49" name="Google Shape;1450;p105">
                <a:extLst>
                  <a:ext uri="{FF2B5EF4-FFF2-40B4-BE49-F238E27FC236}">
                    <a16:creationId xmlns:a16="http://schemas.microsoft.com/office/drawing/2014/main" id="{8C83A652-73B2-4339-BAA0-FFE2F84CA802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50" name="Google Shape;1451;p105">
                <a:extLst>
                  <a:ext uri="{FF2B5EF4-FFF2-40B4-BE49-F238E27FC236}">
                    <a16:creationId xmlns:a16="http://schemas.microsoft.com/office/drawing/2014/main" id="{0B758E14-17D2-4CD4-896A-46F17B0BBBD7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" name="Google Shape;1452;p105">
              <a:extLst>
                <a:ext uri="{FF2B5EF4-FFF2-40B4-BE49-F238E27FC236}">
                  <a16:creationId xmlns:a16="http://schemas.microsoft.com/office/drawing/2014/main" id="{643C0CEA-E975-45F4-99A4-1CE76DE72AB4}"/>
                </a:ext>
              </a:extLst>
            </p:cNvPr>
            <p:cNvSpPr/>
            <p:nvPr/>
          </p:nvSpPr>
          <p:spPr>
            <a:xfrm>
              <a:off x="6116881" y="3627889"/>
              <a:ext cx="2209800" cy="1842689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08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43D83-5BF6-4D14-9C7F-4300CCAE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57" name="Groep 56">
            <a:extLst>
              <a:ext uri="{FF2B5EF4-FFF2-40B4-BE49-F238E27FC236}">
                <a16:creationId xmlns:a16="http://schemas.microsoft.com/office/drawing/2014/main" id="{B186A76E-185D-4F00-9D58-465949B6D42E}"/>
              </a:ext>
            </a:extLst>
          </p:cNvPr>
          <p:cNvGrpSpPr/>
          <p:nvPr/>
        </p:nvGrpSpPr>
        <p:grpSpPr>
          <a:xfrm>
            <a:off x="828898" y="1496156"/>
            <a:ext cx="11004404" cy="4708681"/>
            <a:chOff x="828898" y="1496156"/>
            <a:chExt cx="11004404" cy="4708681"/>
          </a:xfrm>
        </p:grpSpPr>
        <p:grpSp>
          <p:nvGrpSpPr>
            <p:cNvPr id="4" name="Google Shape;1457;p106">
              <a:extLst>
                <a:ext uri="{FF2B5EF4-FFF2-40B4-BE49-F238E27FC236}">
                  <a16:creationId xmlns:a16="http://schemas.microsoft.com/office/drawing/2014/main" id="{5B805139-EBE4-4636-A1E7-C359CABAE56D}"/>
                </a:ext>
              </a:extLst>
            </p:cNvPr>
            <p:cNvGrpSpPr/>
            <p:nvPr/>
          </p:nvGrpSpPr>
          <p:grpSpPr>
            <a:xfrm>
              <a:off x="2103120" y="1933015"/>
              <a:ext cx="1097281" cy="1100341"/>
              <a:chOff x="8950909" y="4907280"/>
              <a:chExt cx="1097281" cy="1100341"/>
            </a:xfrm>
          </p:grpSpPr>
          <p:pic>
            <p:nvPicPr>
              <p:cNvPr id="5" name="Google Shape;1458;p106">
                <a:extLst>
                  <a:ext uri="{FF2B5EF4-FFF2-40B4-BE49-F238E27FC236}">
                    <a16:creationId xmlns:a16="http://schemas.microsoft.com/office/drawing/2014/main" id="{396E0A1A-47A0-40DE-B247-6C10413D864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6085" t="21887" r="7468" b="4211"/>
              <a:stretch/>
            </p:blipFill>
            <p:spPr>
              <a:xfrm>
                <a:off x="8950909" y="4907280"/>
                <a:ext cx="1097281" cy="1100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1459;p106">
                <a:extLst>
                  <a:ext uri="{FF2B5EF4-FFF2-40B4-BE49-F238E27FC236}">
                    <a16:creationId xmlns:a16="http://schemas.microsoft.com/office/drawing/2014/main" id="{31FBE86E-D0E6-4ED2-8E2C-C7C814FB6BA7}"/>
                  </a:ext>
                </a:extLst>
              </p:cNvPr>
              <p:cNvSpPr/>
              <p:nvPr/>
            </p:nvSpPr>
            <p:spPr>
              <a:xfrm>
                <a:off x="8950910" y="4907280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1460;p106">
              <a:extLst>
                <a:ext uri="{FF2B5EF4-FFF2-40B4-BE49-F238E27FC236}">
                  <a16:creationId xmlns:a16="http://schemas.microsoft.com/office/drawing/2014/main" id="{A28C6A6C-32AF-4987-BD59-359F21F6DC1C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1;p106">
              <a:extLst>
                <a:ext uri="{FF2B5EF4-FFF2-40B4-BE49-F238E27FC236}">
                  <a16:creationId xmlns:a16="http://schemas.microsoft.com/office/drawing/2014/main" id="{F7A9B41E-0613-41A7-AE3D-56F20B25B7C7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62;p106">
              <a:extLst>
                <a:ext uri="{FF2B5EF4-FFF2-40B4-BE49-F238E27FC236}">
                  <a16:creationId xmlns:a16="http://schemas.microsoft.com/office/drawing/2014/main" id="{70F97FD5-5F03-46C3-A857-44AA1A0A389B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63;p106">
              <a:extLst>
                <a:ext uri="{FF2B5EF4-FFF2-40B4-BE49-F238E27FC236}">
                  <a16:creationId xmlns:a16="http://schemas.microsoft.com/office/drawing/2014/main" id="{9D2A28DA-5E5D-4E17-9039-E2A684936AE5}"/>
                </a:ext>
              </a:extLst>
            </p:cNvPr>
            <p:cNvSpPr/>
            <p:nvPr/>
          </p:nvSpPr>
          <p:spPr>
            <a:xfrm>
              <a:off x="1828800" y="3004387"/>
              <a:ext cx="1094730" cy="10803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64;p106">
              <a:extLst>
                <a:ext uri="{FF2B5EF4-FFF2-40B4-BE49-F238E27FC236}">
                  <a16:creationId xmlns:a16="http://schemas.microsoft.com/office/drawing/2014/main" id="{84B0CCFC-1A7B-4D96-99DC-CE0627D36EAC}"/>
                </a:ext>
              </a:extLst>
            </p:cNvPr>
            <p:cNvSpPr/>
            <p:nvPr/>
          </p:nvSpPr>
          <p:spPr>
            <a:xfrm>
              <a:off x="1828800" y="3026664"/>
              <a:ext cx="1082137" cy="10972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465;p106">
              <a:extLst>
                <a:ext uri="{FF2B5EF4-FFF2-40B4-BE49-F238E27FC236}">
                  <a16:creationId xmlns:a16="http://schemas.microsoft.com/office/drawing/2014/main" id="{323D6140-BA0A-4EE9-BAE5-C18FCA4DD922}"/>
                </a:ext>
              </a:extLst>
            </p:cNvPr>
            <p:cNvGrpSpPr/>
            <p:nvPr/>
          </p:nvGrpSpPr>
          <p:grpSpPr>
            <a:xfrm>
              <a:off x="1811707" y="3014042"/>
              <a:ext cx="1099230" cy="1097280"/>
              <a:chOff x="8425769" y="2465164"/>
              <a:chExt cx="1099230" cy="1097280"/>
            </a:xfrm>
          </p:grpSpPr>
          <p:sp>
            <p:nvSpPr>
              <p:cNvPr id="13" name="Google Shape;1466;p106">
                <a:extLst>
                  <a:ext uri="{FF2B5EF4-FFF2-40B4-BE49-F238E27FC236}">
                    <a16:creationId xmlns:a16="http://schemas.microsoft.com/office/drawing/2014/main" id="{3E80E9B7-CAEC-42ED-B681-2C7A1026330F}"/>
                  </a:ext>
                </a:extLst>
              </p:cNvPr>
              <p:cNvSpPr/>
              <p:nvPr/>
            </p:nvSpPr>
            <p:spPr>
              <a:xfrm>
                <a:off x="8427719" y="246516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" name="Google Shape;1467;p106">
                <a:extLst>
                  <a:ext uri="{FF2B5EF4-FFF2-40B4-BE49-F238E27FC236}">
                    <a16:creationId xmlns:a16="http://schemas.microsoft.com/office/drawing/2014/main" id="{77F4FAC1-1114-40A6-B220-CEEBD242BAF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 amt="25000"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469;p106">
              <a:extLst>
                <a:ext uri="{FF2B5EF4-FFF2-40B4-BE49-F238E27FC236}">
                  <a16:creationId xmlns:a16="http://schemas.microsoft.com/office/drawing/2014/main" id="{CAA48736-121B-47F8-8F46-B744815265A1}"/>
                </a:ext>
              </a:extLst>
            </p:cNvPr>
            <p:cNvGrpSpPr/>
            <p:nvPr/>
          </p:nvGrpSpPr>
          <p:grpSpPr>
            <a:xfrm>
              <a:off x="1704869" y="3352031"/>
              <a:ext cx="1099230" cy="1097280"/>
              <a:chOff x="3429000" y="2560225"/>
              <a:chExt cx="1099230" cy="1097280"/>
            </a:xfrm>
          </p:grpSpPr>
          <p:sp>
            <p:nvSpPr>
              <p:cNvPr id="16" name="Google Shape;1470;p106">
                <a:extLst>
                  <a:ext uri="{FF2B5EF4-FFF2-40B4-BE49-F238E27FC236}">
                    <a16:creationId xmlns:a16="http://schemas.microsoft.com/office/drawing/2014/main" id="{3EE9E819-79B5-4C19-B235-68337AF50CF9}"/>
                  </a:ext>
                </a:extLst>
              </p:cNvPr>
              <p:cNvSpPr/>
              <p:nvPr/>
            </p:nvSpPr>
            <p:spPr>
              <a:xfrm>
                <a:off x="3429000" y="2560225"/>
                <a:ext cx="1094800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" name="Google Shape;1471;p106">
                <a:extLst>
                  <a:ext uri="{FF2B5EF4-FFF2-40B4-BE49-F238E27FC236}">
                    <a16:creationId xmlns:a16="http://schemas.microsoft.com/office/drawing/2014/main" id="{A921C778-3F8F-4D21-9FDB-E7782AE9C39B}"/>
                  </a:ext>
                </a:extLst>
              </p:cNvPr>
              <p:cNvGrpSpPr/>
              <p:nvPr/>
            </p:nvGrpSpPr>
            <p:grpSpPr>
              <a:xfrm>
                <a:off x="3429000" y="2560225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18" name="Google Shape;1472;p106">
                  <a:extLst>
                    <a:ext uri="{FF2B5EF4-FFF2-40B4-BE49-F238E27FC236}">
                      <a16:creationId xmlns:a16="http://schemas.microsoft.com/office/drawing/2014/main" id="{E22E4F95-529F-4E46-A7E8-DD13DDC674B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4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Google Shape;1473;p106">
                  <a:extLst>
                    <a:ext uri="{FF2B5EF4-FFF2-40B4-BE49-F238E27FC236}">
                      <a16:creationId xmlns:a16="http://schemas.microsoft.com/office/drawing/2014/main" id="{04E300C2-12C1-4510-9B2D-5796AD9F7025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" name="Google Shape;1477;p106">
              <a:extLst>
                <a:ext uri="{FF2B5EF4-FFF2-40B4-BE49-F238E27FC236}">
                  <a16:creationId xmlns:a16="http://schemas.microsoft.com/office/drawing/2014/main" id="{F3995A5F-95E7-4411-956F-DAD878F43DBA}"/>
                </a:ext>
              </a:extLst>
            </p:cNvPr>
            <p:cNvGrpSpPr/>
            <p:nvPr/>
          </p:nvGrpSpPr>
          <p:grpSpPr>
            <a:xfrm>
              <a:off x="1824573" y="3010321"/>
              <a:ext cx="1130523" cy="1097951"/>
              <a:chOff x="3365277" y="3790184"/>
              <a:chExt cx="1130523" cy="1097951"/>
            </a:xfrm>
          </p:grpSpPr>
          <p:pic>
            <p:nvPicPr>
              <p:cNvPr id="21" name="Google Shape;1478;p106">
                <a:extLst>
                  <a:ext uri="{FF2B5EF4-FFF2-40B4-BE49-F238E27FC236}">
                    <a16:creationId xmlns:a16="http://schemas.microsoft.com/office/drawing/2014/main" id="{9A4696C0-EE18-4D97-9B3D-4748856E281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6392" t="7179" r="18805" b="324"/>
              <a:stretch/>
            </p:blipFill>
            <p:spPr>
              <a:xfrm>
                <a:off x="3365277" y="3790855"/>
                <a:ext cx="1130523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22" name="Google Shape;1479;p106">
                <a:extLst>
                  <a:ext uri="{FF2B5EF4-FFF2-40B4-BE49-F238E27FC236}">
                    <a16:creationId xmlns:a16="http://schemas.microsoft.com/office/drawing/2014/main" id="{2177F55C-FFB9-4C21-ACC3-A0AEF9FF8B4C}"/>
                  </a:ext>
                </a:extLst>
              </p:cNvPr>
              <p:cNvSpPr/>
              <p:nvPr/>
            </p:nvSpPr>
            <p:spPr>
              <a:xfrm>
                <a:off x="3381703" y="379018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1480;p106">
              <a:extLst>
                <a:ext uri="{FF2B5EF4-FFF2-40B4-BE49-F238E27FC236}">
                  <a16:creationId xmlns:a16="http://schemas.microsoft.com/office/drawing/2014/main" id="{7207804E-A9C9-4266-AF84-4FA7BC49F62F}"/>
                </a:ext>
              </a:extLst>
            </p:cNvPr>
            <p:cNvGrpSpPr/>
            <p:nvPr/>
          </p:nvGrpSpPr>
          <p:grpSpPr>
            <a:xfrm>
              <a:off x="1706726" y="3358723"/>
              <a:ext cx="1099239" cy="1104229"/>
              <a:chOff x="3247064" y="3760104"/>
              <a:chExt cx="1099239" cy="1104229"/>
            </a:xfrm>
          </p:grpSpPr>
          <p:pic>
            <p:nvPicPr>
              <p:cNvPr id="24" name="Google Shape;1481;p106">
                <a:extLst>
                  <a:ext uri="{FF2B5EF4-FFF2-40B4-BE49-F238E27FC236}">
                    <a16:creationId xmlns:a16="http://schemas.microsoft.com/office/drawing/2014/main" id="{FAEF1F22-493A-4844-B4B6-BBB7FA5E6E0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40602" t="2122" r="8308" b="565"/>
              <a:stretch/>
            </p:blipFill>
            <p:spPr>
              <a:xfrm>
                <a:off x="3247064" y="3767053"/>
                <a:ext cx="1097280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25" name="Google Shape;1482;p106">
                <a:extLst>
                  <a:ext uri="{FF2B5EF4-FFF2-40B4-BE49-F238E27FC236}">
                    <a16:creationId xmlns:a16="http://schemas.microsoft.com/office/drawing/2014/main" id="{5B2EE3B4-4137-467D-8FEC-3107946D98A1}"/>
                  </a:ext>
                </a:extLst>
              </p:cNvPr>
              <p:cNvSpPr/>
              <p:nvPr/>
            </p:nvSpPr>
            <p:spPr>
              <a:xfrm>
                <a:off x="3249023" y="376010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483;p106">
              <a:extLst>
                <a:ext uri="{FF2B5EF4-FFF2-40B4-BE49-F238E27FC236}">
                  <a16:creationId xmlns:a16="http://schemas.microsoft.com/office/drawing/2014/main" id="{D0DB525E-64F7-4AFA-A731-64B7319AD44B}"/>
                </a:ext>
              </a:extLst>
            </p:cNvPr>
            <p:cNvGrpSpPr/>
            <p:nvPr/>
          </p:nvGrpSpPr>
          <p:grpSpPr>
            <a:xfrm>
              <a:off x="886126" y="3699708"/>
              <a:ext cx="1099230" cy="1106275"/>
              <a:chOff x="8425769" y="2456169"/>
              <a:chExt cx="1099230" cy="1106275"/>
            </a:xfrm>
          </p:grpSpPr>
          <p:pic>
            <p:nvPicPr>
              <p:cNvPr id="27" name="Google Shape;1484;p106">
                <a:extLst>
                  <a:ext uri="{FF2B5EF4-FFF2-40B4-BE49-F238E27FC236}">
                    <a16:creationId xmlns:a16="http://schemas.microsoft.com/office/drawing/2014/main" id="{DF0DF0FA-853C-428B-873E-9C55AA0039A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8" name="Google Shape;1485;p106">
                <a:extLst>
                  <a:ext uri="{FF2B5EF4-FFF2-40B4-BE49-F238E27FC236}">
                    <a16:creationId xmlns:a16="http://schemas.microsoft.com/office/drawing/2014/main" id="{EDC28197-5262-4609-A944-E1EEFC37718A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29" name="Google Shape;1486;p106">
                  <a:extLst>
                    <a:ext uri="{FF2B5EF4-FFF2-40B4-BE49-F238E27FC236}">
                      <a16:creationId xmlns:a16="http://schemas.microsoft.com/office/drawing/2014/main" id="{0C1FAE96-299F-47B2-939F-132AE9AB645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" name="Google Shape;1487;p106">
                  <a:extLst>
                    <a:ext uri="{FF2B5EF4-FFF2-40B4-BE49-F238E27FC236}">
                      <a16:creationId xmlns:a16="http://schemas.microsoft.com/office/drawing/2014/main" id="{CA7C4AF0-E501-4B88-99A9-9E320DB57230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1488;p106">
              <a:extLst>
                <a:ext uri="{FF2B5EF4-FFF2-40B4-BE49-F238E27FC236}">
                  <a16:creationId xmlns:a16="http://schemas.microsoft.com/office/drawing/2014/main" id="{16C9EB64-FCB5-4AE3-9049-D57070CAA867}"/>
                </a:ext>
              </a:extLst>
            </p:cNvPr>
            <p:cNvGrpSpPr/>
            <p:nvPr/>
          </p:nvGrpSpPr>
          <p:grpSpPr>
            <a:xfrm>
              <a:off x="828898" y="3895447"/>
              <a:ext cx="1106754" cy="1097280"/>
              <a:chOff x="828898" y="3895447"/>
              <a:chExt cx="1106754" cy="1097280"/>
            </a:xfrm>
          </p:grpSpPr>
          <p:sp>
            <p:nvSpPr>
              <p:cNvPr id="32" name="Google Shape;1489;p106">
                <a:extLst>
                  <a:ext uri="{FF2B5EF4-FFF2-40B4-BE49-F238E27FC236}">
                    <a16:creationId xmlns:a16="http://schemas.microsoft.com/office/drawing/2014/main" id="{54594281-B7C7-4915-8157-B5FCAD49EE42}"/>
                  </a:ext>
                </a:extLst>
              </p:cNvPr>
              <p:cNvSpPr/>
              <p:nvPr/>
            </p:nvSpPr>
            <p:spPr>
              <a:xfrm>
                <a:off x="838200" y="3895447"/>
                <a:ext cx="1097452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" name="Google Shape;1490;p106">
                <a:extLst>
                  <a:ext uri="{FF2B5EF4-FFF2-40B4-BE49-F238E27FC236}">
                    <a16:creationId xmlns:a16="http://schemas.microsoft.com/office/drawing/2014/main" id="{3150C8D6-FA9D-420D-B84A-ECA223FEB2F0}"/>
                  </a:ext>
                </a:extLst>
              </p:cNvPr>
              <p:cNvGrpSpPr/>
              <p:nvPr/>
            </p:nvGrpSpPr>
            <p:grpSpPr>
              <a:xfrm>
                <a:off x="828898" y="3895447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34" name="Google Shape;1491;p106">
                  <a:extLst>
                    <a:ext uri="{FF2B5EF4-FFF2-40B4-BE49-F238E27FC236}">
                      <a16:creationId xmlns:a16="http://schemas.microsoft.com/office/drawing/2014/main" id="{8D8A1FE8-6E3B-41FB-B430-1F7044858EA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 amt="6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" name="Google Shape;1492;p106">
                  <a:extLst>
                    <a:ext uri="{FF2B5EF4-FFF2-40B4-BE49-F238E27FC236}">
                      <a16:creationId xmlns:a16="http://schemas.microsoft.com/office/drawing/2014/main" id="{58AE4A5D-7444-4E16-A051-D0E1152E43CD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6" name="Google Shape;1493;p106">
              <a:extLst>
                <a:ext uri="{FF2B5EF4-FFF2-40B4-BE49-F238E27FC236}">
                  <a16:creationId xmlns:a16="http://schemas.microsoft.com/office/drawing/2014/main" id="{7C61C71D-CA50-4483-AFE5-EF2E011D8EFF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94;p106">
              <a:extLst>
                <a:ext uri="{FF2B5EF4-FFF2-40B4-BE49-F238E27FC236}">
                  <a16:creationId xmlns:a16="http://schemas.microsoft.com/office/drawing/2014/main" id="{2A15466A-2EA2-4E3A-85EA-0079E3A51BC1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95;p106">
              <a:extLst>
                <a:ext uri="{FF2B5EF4-FFF2-40B4-BE49-F238E27FC236}">
                  <a16:creationId xmlns:a16="http://schemas.microsoft.com/office/drawing/2014/main" id="{819B0178-0EF1-432C-9EB7-ED7B4EDB4406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1496;p106">
              <a:extLst>
                <a:ext uri="{FF2B5EF4-FFF2-40B4-BE49-F238E27FC236}">
                  <a16:creationId xmlns:a16="http://schemas.microsoft.com/office/drawing/2014/main" id="{9CB5795D-A1B4-4627-B261-5F9D8D57D59E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40" name="Google Shape;1497;p106">
                <a:extLst>
                  <a:ext uri="{FF2B5EF4-FFF2-40B4-BE49-F238E27FC236}">
                    <a16:creationId xmlns:a16="http://schemas.microsoft.com/office/drawing/2014/main" id="{CC5F65F5-FA98-4D12-BBB3-EBB524F08C62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1" name="Google Shape;1498;p106">
                <a:extLst>
                  <a:ext uri="{FF2B5EF4-FFF2-40B4-BE49-F238E27FC236}">
                    <a16:creationId xmlns:a16="http://schemas.microsoft.com/office/drawing/2014/main" id="{692FA903-FAE3-4F67-9074-B1E0AE5F866D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Google Shape;1499;p106">
              <a:extLst>
                <a:ext uri="{FF2B5EF4-FFF2-40B4-BE49-F238E27FC236}">
                  <a16:creationId xmlns:a16="http://schemas.microsoft.com/office/drawing/2014/main" id="{980A4C9B-1057-4A5C-B52A-EE0B345C8397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43" name="Google Shape;1500;p106">
                <a:extLst>
                  <a:ext uri="{FF2B5EF4-FFF2-40B4-BE49-F238E27FC236}">
                    <a16:creationId xmlns:a16="http://schemas.microsoft.com/office/drawing/2014/main" id="{0E26E815-809A-4126-A744-679172D7762E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Google Shape;1501;p106">
                <a:extLst>
                  <a:ext uri="{FF2B5EF4-FFF2-40B4-BE49-F238E27FC236}">
                    <a16:creationId xmlns:a16="http://schemas.microsoft.com/office/drawing/2014/main" id="{CF1F142A-0116-44A8-A4F5-0943EC71FD1C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" name="Google Shape;1502;p106">
              <a:extLst>
                <a:ext uri="{FF2B5EF4-FFF2-40B4-BE49-F238E27FC236}">
                  <a16:creationId xmlns:a16="http://schemas.microsoft.com/office/drawing/2014/main" id="{8D02E96D-C1D6-458B-908E-5880D3D429EA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1503;p106">
              <a:extLst>
                <a:ext uri="{FF2B5EF4-FFF2-40B4-BE49-F238E27FC236}">
                  <a16:creationId xmlns:a16="http://schemas.microsoft.com/office/drawing/2014/main" id="{C8F9485D-8940-4F82-B573-ABF5F700FFE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504;p106">
              <a:extLst>
                <a:ext uri="{FF2B5EF4-FFF2-40B4-BE49-F238E27FC236}">
                  <a16:creationId xmlns:a16="http://schemas.microsoft.com/office/drawing/2014/main" id="{00110CC6-D9CC-4B99-AD98-66A054C29B28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05;p106">
              <a:extLst>
                <a:ext uri="{FF2B5EF4-FFF2-40B4-BE49-F238E27FC236}">
                  <a16:creationId xmlns:a16="http://schemas.microsoft.com/office/drawing/2014/main" id="{0045DB2C-758B-41F4-8E3E-DB4E6C71CAA8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accuracy</a:t>
              </a:r>
              <a:endParaRPr/>
            </a:p>
          </p:txBody>
        </p:sp>
        <p:sp>
          <p:nvSpPr>
            <p:cNvPr id="49" name="Google Shape;1506;p106">
              <a:extLst>
                <a:ext uri="{FF2B5EF4-FFF2-40B4-BE49-F238E27FC236}">
                  <a16:creationId xmlns:a16="http://schemas.microsoft.com/office/drawing/2014/main" id="{789EE4CC-8127-44B5-B619-58788E145DAA}"/>
                </a:ext>
              </a:extLst>
            </p:cNvPr>
            <p:cNvSpPr/>
            <p:nvPr/>
          </p:nvSpPr>
          <p:spPr>
            <a:xfrm rot="-5400000">
              <a:off x="6898841" y="5330275"/>
              <a:ext cx="182880" cy="8686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1507;p106">
              <a:extLst>
                <a:ext uri="{FF2B5EF4-FFF2-40B4-BE49-F238E27FC236}">
                  <a16:creationId xmlns:a16="http://schemas.microsoft.com/office/drawing/2014/main" id="{CFD986EA-F0C4-43E2-8BA0-E44ED3DBD84C}"/>
                </a:ext>
              </a:extLst>
            </p:cNvPr>
            <p:cNvCxnSpPr/>
            <p:nvPr/>
          </p:nvCxnSpPr>
          <p:spPr>
            <a:xfrm>
              <a:off x="3429000" y="2295221"/>
              <a:ext cx="2667000" cy="17464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cxnSp>
          <p:nvCxnSpPr>
            <p:cNvPr id="51" name="Google Shape;1508;p106">
              <a:extLst>
                <a:ext uri="{FF2B5EF4-FFF2-40B4-BE49-F238E27FC236}">
                  <a16:creationId xmlns:a16="http://schemas.microsoft.com/office/drawing/2014/main" id="{8A2797D6-E918-4D2E-A126-68A4029FDB7F}"/>
                </a:ext>
              </a:extLst>
            </p:cNvPr>
            <p:cNvCxnSpPr/>
            <p:nvPr/>
          </p:nvCxnSpPr>
          <p:spPr>
            <a:xfrm rot="10800000" flipH="1">
              <a:off x="3200400" y="2650829"/>
              <a:ext cx="2895600" cy="70120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cxnSp>
          <p:nvCxnSpPr>
            <p:cNvPr id="52" name="Google Shape;1509;p106">
              <a:extLst>
                <a:ext uri="{FF2B5EF4-FFF2-40B4-BE49-F238E27FC236}">
                  <a16:creationId xmlns:a16="http://schemas.microsoft.com/office/drawing/2014/main" id="{04BCE1C8-348A-40C3-8C18-8F79B4E2F533}"/>
                </a:ext>
              </a:extLst>
            </p:cNvPr>
            <p:cNvCxnSpPr/>
            <p:nvPr/>
          </p:nvCxnSpPr>
          <p:spPr>
            <a:xfrm rot="10800000" flipH="1">
              <a:off x="3048000" y="2828630"/>
              <a:ext cx="3048000" cy="105250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lg" len="lg"/>
              <a:tailEnd type="none" w="sm" len="sm"/>
            </a:ln>
          </p:spPr>
        </p:cxnSp>
        <p:grpSp>
          <p:nvGrpSpPr>
            <p:cNvPr id="53" name="Google Shape;1510;p106">
              <a:extLst>
                <a:ext uri="{FF2B5EF4-FFF2-40B4-BE49-F238E27FC236}">
                  <a16:creationId xmlns:a16="http://schemas.microsoft.com/office/drawing/2014/main" id="{9050C087-C6D2-4694-8260-E2C2AE243204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54" name="Google Shape;1511;p106">
                <a:extLst>
                  <a:ext uri="{FF2B5EF4-FFF2-40B4-BE49-F238E27FC236}">
                    <a16:creationId xmlns:a16="http://schemas.microsoft.com/office/drawing/2014/main" id="{F7A4DC71-E03C-4B3D-90C0-91B5BB5455D8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55" name="Google Shape;1512;p106">
                <a:extLst>
                  <a:ext uri="{FF2B5EF4-FFF2-40B4-BE49-F238E27FC236}">
                    <a16:creationId xmlns:a16="http://schemas.microsoft.com/office/drawing/2014/main" id="{3CB3CB61-B0F7-4F8D-BF85-F6CD6ED24345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1513;p106">
              <a:extLst>
                <a:ext uri="{FF2B5EF4-FFF2-40B4-BE49-F238E27FC236}">
                  <a16:creationId xmlns:a16="http://schemas.microsoft.com/office/drawing/2014/main" id="{D900FCC8-821A-481E-ADE9-400E96D3C1BF}"/>
                </a:ext>
              </a:extLst>
            </p:cNvPr>
            <p:cNvSpPr/>
            <p:nvPr/>
          </p:nvSpPr>
          <p:spPr>
            <a:xfrm>
              <a:off x="6116881" y="3627889"/>
              <a:ext cx="2209800" cy="1842689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29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EA916-8890-4AC2-A83D-EDEE0F6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Active Learning 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(Semi-Supervised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108473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B46A4-3B66-4482-A0C8-321E79F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9A0C390F-F40E-4915-A91D-F425F5D5E5BE}"/>
              </a:ext>
            </a:extLst>
          </p:cNvPr>
          <p:cNvGrpSpPr/>
          <p:nvPr/>
        </p:nvGrpSpPr>
        <p:grpSpPr>
          <a:xfrm>
            <a:off x="828898" y="1496156"/>
            <a:ext cx="11004404" cy="4708681"/>
            <a:chOff x="828898" y="1496156"/>
            <a:chExt cx="11004404" cy="4708681"/>
          </a:xfrm>
        </p:grpSpPr>
        <p:grpSp>
          <p:nvGrpSpPr>
            <p:cNvPr id="4" name="Google Shape;1518;p107">
              <a:extLst>
                <a:ext uri="{FF2B5EF4-FFF2-40B4-BE49-F238E27FC236}">
                  <a16:creationId xmlns:a16="http://schemas.microsoft.com/office/drawing/2014/main" id="{B8C1EDB0-CA35-456A-BAFF-9C495A2BF370}"/>
                </a:ext>
              </a:extLst>
            </p:cNvPr>
            <p:cNvGrpSpPr/>
            <p:nvPr/>
          </p:nvGrpSpPr>
          <p:grpSpPr>
            <a:xfrm>
              <a:off x="3825393" y="1933015"/>
              <a:ext cx="1097281" cy="1097280"/>
              <a:chOff x="8950909" y="4907280"/>
              <a:chExt cx="1097281" cy="1097280"/>
            </a:xfrm>
          </p:grpSpPr>
          <p:pic>
            <p:nvPicPr>
              <p:cNvPr id="5" name="Google Shape;1519;p107">
                <a:extLst>
                  <a:ext uri="{FF2B5EF4-FFF2-40B4-BE49-F238E27FC236}">
                    <a16:creationId xmlns:a16="http://schemas.microsoft.com/office/drawing/2014/main" id="{C01072EE-3FB2-4FED-9CAB-6012ECE9986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6085" t="21887" r="7468" b="4211"/>
              <a:stretch/>
            </p:blipFill>
            <p:spPr>
              <a:xfrm>
                <a:off x="8950909" y="4907280"/>
                <a:ext cx="1097281" cy="1097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1520;p107">
                <a:extLst>
                  <a:ext uri="{FF2B5EF4-FFF2-40B4-BE49-F238E27FC236}">
                    <a16:creationId xmlns:a16="http://schemas.microsoft.com/office/drawing/2014/main" id="{84E6206D-EF2C-46AD-9CE2-2582EF007D5F}"/>
                  </a:ext>
                </a:extLst>
              </p:cNvPr>
              <p:cNvSpPr/>
              <p:nvPr/>
            </p:nvSpPr>
            <p:spPr>
              <a:xfrm>
                <a:off x="8950910" y="4907280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1521;p107">
              <a:extLst>
                <a:ext uri="{FF2B5EF4-FFF2-40B4-BE49-F238E27FC236}">
                  <a16:creationId xmlns:a16="http://schemas.microsoft.com/office/drawing/2014/main" id="{4A63E18F-BAE6-4C0E-8636-F37E829F35CD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22;p107">
              <a:extLst>
                <a:ext uri="{FF2B5EF4-FFF2-40B4-BE49-F238E27FC236}">
                  <a16:creationId xmlns:a16="http://schemas.microsoft.com/office/drawing/2014/main" id="{CE9F4A1E-79D9-45CC-90EB-97751C96D9E3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23;p107">
              <a:extLst>
                <a:ext uri="{FF2B5EF4-FFF2-40B4-BE49-F238E27FC236}">
                  <a16:creationId xmlns:a16="http://schemas.microsoft.com/office/drawing/2014/main" id="{437B6066-BCF1-4743-BCDA-BE2473425407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" name="Google Shape;1528;p107">
              <a:extLst>
                <a:ext uri="{FF2B5EF4-FFF2-40B4-BE49-F238E27FC236}">
                  <a16:creationId xmlns:a16="http://schemas.microsoft.com/office/drawing/2014/main" id="{F5F0F214-D69D-45CC-A0FA-0BA835E418CF}"/>
                </a:ext>
              </a:extLst>
            </p:cNvPr>
            <p:cNvGrpSpPr/>
            <p:nvPr/>
          </p:nvGrpSpPr>
          <p:grpSpPr>
            <a:xfrm>
              <a:off x="3546847" y="3010321"/>
              <a:ext cx="1130523" cy="1097951"/>
              <a:chOff x="3365277" y="3790184"/>
              <a:chExt cx="1130523" cy="1097951"/>
            </a:xfrm>
          </p:grpSpPr>
          <p:pic>
            <p:nvPicPr>
              <p:cNvPr id="11" name="Google Shape;1529;p107">
                <a:extLst>
                  <a:ext uri="{FF2B5EF4-FFF2-40B4-BE49-F238E27FC236}">
                    <a16:creationId xmlns:a16="http://schemas.microsoft.com/office/drawing/2014/main" id="{19F6D947-9464-4C62-A684-95CCB32FB0D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6392" t="7179" r="18805" b="324"/>
              <a:stretch/>
            </p:blipFill>
            <p:spPr>
              <a:xfrm>
                <a:off x="3365277" y="3790855"/>
                <a:ext cx="1130523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2" name="Google Shape;1530;p107">
                <a:extLst>
                  <a:ext uri="{FF2B5EF4-FFF2-40B4-BE49-F238E27FC236}">
                    <a16:creationId xmlns:a16="http://schemas.microsoft.com/office/drawing/2014/main" id="{E80D7ABE-79C4-43AA-8D1D-1097AB82CE9F}"/>
                  </a:ext>
                </a:extLst>
              </p:cNvPr>
              <p:cNvSpPr/>
              <p:nvPr/>
            </p:nvSpPr>
            <p:spPr>
              <a:xfrm>
                <a:off x="3381703" y="379018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31;p107">
              <a:extLst>
                <a:ext uri="{FF2B5EF4-FFF2-40B4-BE49-F238E27FC236}">
                  <a16:creationId xmlns:a16="http://schemas.microsoft.com/office/drawing/2014/main" id="{7A8A354C-3B02-427A-882E-CCC6F2987211}"/>
                </a:ext>
              </a:extLst>
            </p:cNvPr>
            <p:cNvGrpSpPr/>
            <p:nvPr/>
          </p:nvGrpSpPr>
          <p:grpSpPr>
            <a:xfrm>
              <a:off x="3429000" y="3358723"/>
              <a:ext cx="1099239" cy="1104229"/>
              <a:chOff x="3247064" y="3760104"/>
              <a:chExt cx="1099239" cy="1104229"/>
            </a:xfrm>
          </p:grpSpPr>
          <p:pic>
            <p:nvPicPr>
              <p:cNvPr id="14" name="Google Shape;1532;p107">
                <a:extLst>
                  <a:ext uri="{FF2B5EF4-FFF2-40B4-BE49-F238E27FC236}">
                    <a16:creationId xmlns:a16="http://schemas.microsoft.com/office/drawing/2014/main" id="{2F7609FE-127B-4C50-9A96-367D43BA52D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40602" t="2122" r="8308" b="565"/>
              <a:stretch/>
            </p:blipFill>
            <p:spPr>
              <a:xfrm>
                <a:off x="3247064" y="3767053"/>
                <a:ext cx="1097280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5" name="Google Shape;1533;p107">
                <a:extLst>
                  <a:ext uri="{FF2B5EF4-FFF2-40B4-BE49-F238E27FC236}">
                    <a16:creationId xmlns:a16="http://schemas.microsoft.com/office/drawing/2014/main" id="{BB2B12E7-EFEE-401A-8890-817AA49A4607}"/>
                  </a:ext>
                </a:extLst>
              </p:cNvPr>
              <p:cNvSpPr/>
              <p:nvPr/>
            </p:nvSpPr>
            <p:spPr>
              <a:xfrm>
                <a:off x="3249023" y="376010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534;p107">
              <a:extLst>
                <a:ext uri="{FF2B5EF4-FFF2-40B4-BE49-F238E27FC236}">
                  <a16:creationId xmlns:a16="http://schemas.microsoft.com/office/drawing/2014/main" id="{05B189C6-A7B3-48D8-98F6-D03611004838}"/>
                </a:ext>
              </a:extLst>
            </p:cNvPr>
            <p:cNvGrpSpPr/>
            <p:nvPr/>
          </p:nvGrpSpPr>
          <p:grpSpPr>
            <a:xfrm>
              <a:off x="886126" y="3699708"/>
              <a:ext cx="1099230" cy="1106275"/>
              <a:chOff x="8425769" y="2456169"/>
              <a:chExt cx="1099230" cy="1106275"/>
            </a:xfrm>
          </p:grpSpPr>
          <p:pic>
            <p:nvPicPr>
              <p:cNvPr id="17" name="Google Shape;1535;p107">
                <a:extLst>
                  <a:ext uri="{FF2B5EF4-FFF2-40B4-BE49-F238E27FC236}">
                    <a16:creationId xmlns:a16="http://schemas.microsoft.com/office/drawing/2014/main" id="{12D79743-6160-4BDD-88DD-8F60106C5C0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" name="Google Shape;1536;p107">
                <a:extLst>
                  <a:ext uri="{FF2B5EF4-FFF2-40B4-BE49-F238E27FC236}">
                    <a16:creationId xmlns:a16="http://schemas.microsoft.com/office/drawing/2014/main" id="{50273E18-B50E-4CAC-88ED-C3368AA42AAC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19" name="Google Shape;1537;p107">
                  <a:extLst>
                    <a:ext uri="{FF2B5EF4-FFF2-40B4-BE49-F238E27FC236}">
                      <a16:creationId xmlns:a16="http://schemas.microsoft.com/office/drawing/2014/main" id="{1D40A82E-073E-42BB-B1ED-BBABCCD62C1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" name="Google Shape;1538;p107">
                  <a:extLst>
                    <a:ext uri="{FF2B5EF4-FFF2-40B4-BE49-F238E27FC236}">
                      <a16:creationId xmlns:a16="http://schemas.microsoft.com/office/drawing/2014/main" id="{B26DD6E6-FC2E-4360-A375-BD4A51102E1E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" name="Google Shape;1539;p107">
              <a:extLst>
                <a:ext uri="{FF2B5EF4-FFF2-40B4-BE49-F238E27FC236}">
                  <a16:creationId xmlns:a16="http://schemas.microsoft.com/office/drawing/2014/main" id="{390D622B-1895-4C5B-A6E1-590E6D68072D}"/>
                </a:ext>
              </a:extLst>
            </p:cNvPr>
            <p:cNvGrpSpPr/>
            <p:nvPr/>
          </p:nvGrpSpPr>
          <p:grpSpPr>
            <a:xfrm>
              <a:off x="828898" y="3895447"/>
              <a:ext cx="1106754" cy="1097280"/>
              <a:chOff x="828898" y="3895447"/>
              <a:chExt cx="1106754" cy="1097280"/>
            </a:xfrm>
          </p:grpSpPr>
          <p:sp>
            <p:nvSpPr>
              <p:cNvPr id="22" name="Google Shape;1540;p107">
                <a:extLst>
                  <a:ext uri="{FF2B5EF4-FFF2-40B4-BE49-F238E27FC236}">
                    <a16:creationId xmlns:a16="http://schemas.microsoft.com/office/drawing/2014/main" id="{10BABAEE-1901-4818-9A55-C32BA7C5910B}"/>
                  </a:ext>
                </a:extLst>
              </p:cNvPr>
              <p:cNvSpPr/>
              <p:nvPr/>
            </p:nvSpPr>
            <p:spPr>
              <a:xfrm>
                <a:off x="838200" y="3895447"/>
                <a:ext cx="1097452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" name="Google Shape;1541;p107">
                <a:extLst>
                  <a:ext uri="{FF2B5EF4-FFF2-40B4-BE49-F238E27FC236}">
                    <a16:creationId xmlns:a16="http://schemas.microsoft.com/office/drawing/2014/main" id="{D023AE84-5A56-4E14-8B4A-1EB0C2BCC69F}"/>
                  </a:ext>
                </a:extLst>
              </p:cNvPr>
              <p:cNvGrpSpPr/>
              <p:nvPr/>
            </p:nvGrpSpPr>
            <p:grpSpPr>
              <a:xfrm>
                <a:off x="828898" y="3895447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24" name="Google Shape;1542;p107">
                  <a:extLst>
                    <a:ext uri="{FF2B5EF4-FFF2-40B4-BE49-F238E27FC236}">
                      <a16:creationId xmlns:a16="http://schemas.microsoft.com/office/drawing/2014/main" id="{40FFB390-9378-4EA4-9EB7-7B02D5CBC4F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 amt="6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Google Shape;1543;p107">
                  <a:extLst>
                    <a:ext uri="{FF2B5EF4-FFF2-40B4-BE49-F238E27FC236}">
                      <a16:creationId xmlns:a16="http://schemas.microsoft.com/office/drawing/2014/main" id="{974223CF-9FFB-40CA-8C62-54F4FA985D22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" name="Google Shape;1544;p107">
              <a:extLst>
                <a:ext uri="{FF2B5EF4-FFF2-40B4-BE49-F238E27FC236}">
                  <a16:creationId xmlns:a16="http://schemas.microsoft.com/office/drawing/2014/main" id="{13DF051A-BA3E-46D8-AFBB-031B8E3DBFE7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45;p107">
              <a:extLst>
                <a:ext uri="{FF2B5EF4-FFF2-40B4-BE49-F238E27FC236}">
                  <a16:creationId xmlns:a16="http://schemas.microsoft.com/office/drawing/2014/main" id="{500E9452-62D1-4401-8887-E4BFC3882575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46;p107">
              <a:extLst>
                <a:ext uri="{FF2B5EF4-FFF2-40B4-BE49-F238E27FC236}">
                  <a16:creationId xmlns:a16="http://schemas.microsoft.com/office/drawing/2014/main" id="{802999E3-DCAE-4545-BBDD-1A9B25F72578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1547;p107">
              <a:extLst>
                <a:ext uri="{FF2B5EF4-FFF2-40B4-BE49-F238E27FC236}">
                  <a16:creationId xmlns:a16="http://schemas.microsoft.com/office/drawing/2014/main" id="{7897B14C-F6D0-48AC-B78B-478F1B5683AD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30" name="Google Shape;1548;p107">
                <a:extLst>
                  <a:ext uri="{FF2B5EF4-FFF2-40B4-BE49-F238E27FC236}">
                    <a16:creationId xmlns:a16="http://schemas.microsoft.com/office/drawing/2014/main" id="{9BDC4E06-86FB-4257-B14C-91E581BAB2C1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31" name="Google Shape;1549;p107">
                <a:extLst>
                  <a:ext uri="{FF2B5EF4-FFF2-40B4-BE49-F238E27FC236}">
                    <a16:creationId xmlns:a16="http://schemas.microsoft.com/office/drawing/2014/main" id="{9E44D71D-09B4-41B4-9BBB-4415D6BD13A9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1550;p107">
              <a:extLst>
                <a:ext uri="{FF2B5EF4-FFF2-40B4-BE49-F238E27FC236}">
                  <a16:creationId xmlns:a16="http://schemas.microsoft.com/office/drawing/2014/main" id="{3F316F43-AD81-4990-98BD-7D77A0500141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33" name="Google Shape;1551;p107">
                <a:extLst>
                  <a:ext uri="{FF2B5EF4-FFF2-40B4-BE49-F238E27FC236}">
                    <a16:creationId xmlns:a16="http://schemas.microsoft.com/office/drawing/2014/main" id="{FE7146F0-D5CF-4F4E-9E27-0B3C8FD0D277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" name="Google Shape;1552;p107">
                <a:extLst>
                  <a:ext uri="{FF2B5EF4-FFF2-40B4-BE49-F238E27FC236}">
                    <a16:creationId xmlns:a16="http://schemas.microsoft.com/office/drawing/2014/main" id="{E484A0B1-3F19-42E9-BDA2-EF882D7105A2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" name="Google Shape;1553;p107">
              <a:extLst>
                <a:ext uri="{FF2B5EF4-FFF2-40B4-BE49-F238E27FC236}">
                  <a16:creationId xmlns:a16="http://schemas.microsoft.com/office/drawing/2014/main" id="{90361C7F-C551-4A5F-8562-A2F036E24D6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1554;p107">
              <a:extLst>
                <a:ext uri="{FF2B5EF4-FFF2-40B4-BE49-F238E27FC236}">
                  <a16:creationId xmlns:a16="http://schemas.microsoft.com/office/drawing/2014/main" id="{2F8F18D8-97F7-408D-AC68-15B697A5ABE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555;p107">
              <a:extLst>
                <a:ext uri="{FF2B5EF4-FFF2-40B4-BE49-F238E27FC236}">
                  <a16:creationId xmlns:a16="http://schemas.microsoft.com/office/drawing/2014/main" id="{9A9C52DD-E7C9-49AD-91C3-E1EA8FFEF5FD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556;p107">
              <a:extLst>
                <a:ext uri="{FF2B5EF4-FFF2-40B4-BE49-F238E27FC236}">
                  <a16:creationId xmlns:a16="http://schemas.microsoft.com/office/drawing/2014/main" id="{3C1B8909-A7AF-485E-9556-22FFF87D163F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accuracy</a:t>
              </a:r>
              <a:endParaRPr/>
            </a:p>
          </p:txBody>
        </p:sp>
        <p:sp>
          <p:nvSpPr>
            <p:cNvPr id="39" name="Google Shape;1557;p107">
              <a:extLst>
                <a:ext uri="{FF2B5EF4-FFF2-40B4-BE49-F238E27FC236}">
                  <a16:creationId xmlns:a16="http://schemas.microsoft.com/office/drawing/2014/main" id="{CE869C45-AB60-41A4-A012-F42D2C0DE890}"/>
                </a:ext>
              </a:extLst>
            </p:cNvPr>
            <p:cNvSpPr/>
            <p:nvPr/>
          </p:nvSpPr>
          <p:spPr>
            <a:xfrm rot="-5400000">
              <a:off x="6898841" y="5330275"/>
              <a:ext cx="182880" cy="8686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1558;p107">
              <a:extLst>
                <a:ext uri="{FF2B5EF4-FFF2-40B4-BE49-F238E27FC236}">
                  <a16:creationId xmlns:a16="http://schemas.microsoft.com/office/drawing/2014/main" id="{B8FBD752-A2B6-45B9-A021-725A63C8B1CC}"/>
                </a:ext>
              </a:extLst>
            </p:cNvPr>
            <p:cNvCxnSpPr/>
            <p:nvPr/>
          </p:nvCxnSpPr>
          <p:spPr>
            <a:xfrm>
              <a:off x="5029200" y="2650827"/>
              <a:ext cx="1219572" cy="142427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41" name="Google Shape;1559;p107">
              <a:extLst>
                <a:ext uri="{FF2B5EF4-FFF2-40B4-BE49-F238E27FC236}">
                  <a16:creationId xmlns:a16="http://schemas.microsoft.com/office/drawing/2014/main" id="{8F879D17-83FA-403B-A961-0EC5E9F5FD82}"/>
                </a:ext>
              </a:extLst>
            </p:cNvPr>
            <p:cNvCxnSpPr/>
            <p:nvPr/>
          </p:nvCxnSpPr>
          <p:spPr>
            <a:xfrm>
              <a:off x="4909195" y="3326931"/>
              <a:ext cx="1389453" cy="98504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42" name="Google Shape;1560;p107">
              <a:extLst>
                <a:ext uri="{FF2B5EF4-FFF2-40B4-BE49-F238E27FC236}">
                  <a16:creationId xmlns:a16="http://schemas.microsoft.com/office/drawing/2014/main" id="{42A9AA2B-48A2-4923-A86C-8D3F5CF975E0}"/>
                </a:ext>
              </a:extLst>
            </p:cNvPr>
            <p:cNvCxnSpPr/>
            <p:nvPr/>
          </p:nvCxnSpPr>
          <p:spPr>
            <a:xfrm>
              <a:off x="4808034" y="3945002"/>
              <a:ext cx="1490614" cy="514317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sp>
          <p:nvSpPr>
            <p:cNvPr id="43" name="Google Shape;1561;p107">
              <a:extLst>
                <a:ext uri="{FF2B5EF4-FFF2-40B4-BE49-F238E27FC236}">
                  <a16:creationId xmlns:a16="http://schemas.microsoft.com/office/drawing/2014/main" id="{FD1B5EC6-A31E-42B5-8160-FADBC330A700}"/>
                </a:ext>
              </a:extLst>
            </p:cNvPr>
            <p:cNvSpPr/>
            <p:nvPr/>
          </p:nvSpPr>
          <p:spPr>
            <a:xfrm rot="6727772">
              <a:off x="8939958" y="4327587"/>
              <a:ext cx="381000" cy="112964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AFB3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562;p107">
              <a:extLst>
                <a:ext uri="{FF2B5EF4-FFF2-40B4-BE49-F238E27FC236}">
                  <a16:creationId xmlns:a16="http://schemas.microsoft.com/office/drawing/2014/main" id="{57D9DD14-51C3-4869-905E-11257FC3E563}"/>
                </a:ext>
              </a:extLst>
            </p:cNvPr>
            <p:cNvSpPr txBox="1"/>
            <p:nvPr/>
          </p:nvSpPr>
          <p:spPr>
            <a:xfrm>
              <a:off x="4149061" y="4522183"/>
              <a:ext cx="212647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  <a:endParaRPr/>
            </a:p>
          </p:txBody>
        </p:sp>
        <p:grpSp>
          <p:nvGrpSpPr>
            <p:cNvPr id="45" name="Google Shape;1563;p107">
              <a:extLst>
                <a:ext uri="{FF2B5EF4-FFF2-40B4-BE49-F238E27FC236}">
                  <a16:creationId xmlns:a16="http://schemas.microsoft.com/office/drawing/2014/main" id="{DD81B745-90C8-4CCE-8F9E-E920C3FF6E56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46" name="Google Shape;1564;p107">
                <a:extLst>
                  <a:ext uri="{FF2B5EF4-FFF2-40B4-BE49-F238E27FC236}">
                    <a16:creationId xmlns:a16="http://schemas.microsoft.com/office/drawing/2014/main" id="{C8517B3F-A842-4488-AFAE-42ECCE607CD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7" name="Google Shape;1565;p107">
                <a:extLst>
                  <a:ext uri="{FF2B5EF4-FFF2-40B4-BE49-F238E27FC236}">
                    <a16:creationId xmlns:a16="http://schemas.microsoft.com/office/drawing/2014/main" id="{491D51F8-A46E-4AF0-BB7F-3DDC84728257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078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9CBFD-57BF-4D89-A956-574CFC3C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Learning: </a:t>
            </a:r>
            <a:r>
              <a:rPr lang="nl-NL" dirty="0" err="1"/>
              <a:t>example</a:t>
            </a:r>
            <a:endParaRPr lang="nl-BE" dirty="0"/>
          </a:p>
        </p:txBody>
      </p:sp>
      <p:grpSp>
        <p:nvGrpSpPr>
          <p:cNvPr id="43" name="Groep 42">
            <a:extLst>
              <a:ext uri="{FF2B5EF4-FFF2-40B4-BE49-F238E27FC236}">
                <a16:creationId xmlns:a16="http://schemas.microsoft.com/office/drawing/2014/main" id="{A5CDB4FA-BE71-4AB8-BB8A-331A87F83005}"/>
              </a:ext>
            </a:extLst>
          </p:cNvPr>
          <p:cNvGrpSpPr/>
          <p:nvPr/>
        </p:nvGrpSpPr>
        <p:grpSpPr>
          <a:xfrm>
            <a:off x="828898" y="1496156"/>
            <a:ext cx="11004404" cy="4708681"/>
            <a:chOff x="828898" y="1496156"/>
            <a:chExt cx="11004404" cy="4708681"/>
          </a:xfrm>
        </p:grpSpPr>
        <p:grpSp>
          <p:nvGrpSpPr>
            <p:cNvPr id="4" name="Google Shape;1571;p108">
              <a:extLst>
                <a:ext uri="{FF2B5EF4-FFF2-40B4-BE49-F238E27FC236}">
                  <a16:creationId xmlns:a16="http://schemas.microsoft.com/office/drawing/2014/main" id="{09540EB0-68AB-4C8E-A20D-6411F527E245}"/>
                </a:ext>
              </a:extLst>
            </p:cNvPr>
            <p:cNvGrpSpPr/>
            <p:nvPr/>
          </p:nvGrpSpPr>
          <p:grpSpPr>
            <a:xfrm>
              <a:off x="9862056" y="4609848"/>
              <a:ext cx="1097281" cy="1097280"/>
              <a:chOff x="8950909" y="4907280"/>
              <a:chExt cx="1097281" cy="1097280"/>
            </a:xfrm>
          </p:grpSpPr>
          <p:pic>
            <p:nvPicPr>
              <p:cNvPr id="5" name="Google Shape;1572;p108">
                <a:extLst>
                  <a:ext uri="{FF2B5EF4-FFF2-40B4-BE49-F238E27FC236}">
                    <a16:creationId xmlns:a16="http://schemas.microsoft.com/office/drawing/2014/main" id="{612C9B35-3AC7-4402-A621-9862E446682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6085" t="21887" r="7468" b="4211"/>
              <a:stretch/>
            </p:blipFill>
            <p:spPr>
              <a:xfrm>
                <a:off x="8950909" y="4907280"/>
                <a:ext cx="1097281" cy="1097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1573;p108">
                <a:extLst>
                  <a:ext uri="{FF2B5EF4-FFF2-40B4-BE49-F238E27FC236}">
                    <a16:creationId xmlns:a16="http://schemas.microsoft.com/office/drawing/2014/main" id="{0AC5A23F-67BD-4B05-9403-2DC880FBEF00}"/>
                  </a:ext>
                </a:extLst>
              </p:cNvPr>
              <p:cNvSpPr/>
              <p:nvPr/>
            </p:nvSpPr>
            <p:spPr>
              <a:xfrm>
                <a:off x="8950910" y="4907280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574;p108">
              <a:extLst>
                <a:ext uri="{FF2B5EF4-FFF2-40B4-BE49-F238E27FC236}">
                  <a16:creationId xmlns:a16="http://schemas.microsoft.com/office/drawing/2014/main" id="{74DB1862-42E6-40C4-86BE-0DEEF05E17B7}"/>
                </a:ext>
              </a:extLst>
            </p:cNvPr>
            <p:cNvGrpSpPr/>
            <p:nvPr/>
          </p:nvGrpSpPr>
          <p:grpSpPr>
            <a:xfrm>
              <a:off x="10026836" y="4698523"/>
              <a:ext cx="1130523" cy="1097951"/>
              <a:chOff x="3365277" y="3790184"/>
              <a:chExt cx="1130523" cy="1097951"/>
            </a:xfrm>
          </p:grpSpPr>
          <p:pic>
            <p:nvPicPr>
              <p:cNvPr id="8" name="Google Shape;1575;p108">
                <a:extLst>
                  <a:ext uri="{FF2B5EF4-FFF2-40B4-BE49-F238E27FC236}">
                    <a16:creationId xmlns:a16="http://schemas.microsoft.com/office/drawing/2014/main" id="{E6941049-48DA-4676-94F7-E67BCD10C22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6392" t="7179" r="18805" b="324"/>
              <a:stretch/>
            </p:blipFill>
            <p:spPr>
              <a:xfrm>
                <a:off x="3365277" y="3790855"/>
                <a:ext cx="1130523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9" name="Google Shape;1576;p108">
                <a:extLst>
                  <a:ext uri="{FF2B5EF4-FFF2-40B4-BE49-F238E27FC236}">
                    <a16:creationId xmlns:a16="http://schemas.microsoft.com/office/drawing/2014/main" id="{16920107-94C8-4931-94CA-96277B0627ED}"/>
                  </a:ext>
                </a:extLst>
              </p:cNvPr>
              <p:cNvSpPr/>
              <p:nvPr/>
            </p:nvSpPr>
            <p:spPr>
              <a:xfrm>
                <a:off x="3381703" y="379018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1577;p108">
              <a:extLst>
                <a:ext uri="{FF2B5EF4-FFF2-40B4-BE49-F238E27FC236}">
                  <a16:creationId xmlns:a16="http://schemas.microsoft.com/office/drawing/2014/main" id="{4757C27E-7350-44EC-A701-524B7B9C1DA3}"/>
                </a:ext>
              </a:extLst>
            </p:cNvPr>
            <p:cNvGrpSpPr/>
            <p:nvPr/>
          </p:nvGrpSpPr>
          <p:grpSpPr>
            <a:xfrm>
              <a:off x="10224858" y="4787869"/>
              <a:ext cx="1099239" cy="1104229"/>
              <a:chOff x="3247064" y="3760104"/>
              <a:chExt cx="1099239" cy="1104229"/>
            </a:xfrm>
          </p:grpSpPr>
          <p:pic>
            <p:nvPicPr>
              <p:cNvPr id="11" name="Google Shape;1578;p108">
                <a:extLst>
                  <a:ext uri="{FF2B5EF4-FFF2-40B4-BE49-F238E27FC236}">
                    <a16:creationId xmlns:a16="http://schemas.microsoft.com/office/drawing/2014/main" id="{61C2F8D9-9085-4238-9D49-F9192CEFC21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40602" t="2122" r="8308" b="565"/>
              <a:stretch/>
            </p:blipFill>
            <p:spPr>
              <a:xfrm>
                <a:off x="3247064" y="3767053"/>
                <a:ext cx="1097280" cy="10972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2" name="Google Shape;1579;p108">
                <a:extLst>
                  <a:ext uri="{FF2B5EF4-FFF2-40B4-BE49-F238E27FC236}">
                    <a16:creationId xmlns:a16="http://schemas.microsoft.com/office/drawing/2014/main" id="{615681E4-065A-4DFB-B8F7-6C26E17217DA}"/>
                  </a:ext>
                </a:extLst>
              </p:cNvPr>
              <p:cNvSpPr/>
              <p:nvPr/>
            </p:nvSpPr>
            <p:spPr>
              <a:xfrm>
                <a:off x="3249023" y="3760104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" name="Google Shape;1580;p108">
              <a:extLst>
                <a:ext uri="{FF2B5EF4-FFF2-40B4-BE49-F238E27FC236}">
                  <a16:creationId xmlns:a16="http://schemas.microsoft.com/office/drawing/2014/main" id="{0730A85F-AE88-40C5-B5AD-A702234CB1FF}"/>
                </a:ext>
              </a:extLst>
            </p:cNvPr>
            <p:cNvSpPr/>
            <p:nvPr/>
          </p:nvSpPr>
          <p:spPr>
            <a:xfrm>
              <a:off x="1287084" y="2295221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81;p108">
              <a:extLst>
                <a:ext uri="{FF2B5EF4-FFF2-40B4-BE49-F238E27FC236}">
                  <a16:creationId xmlns:a16="http://schemas.microsoft.com/office/drawing/2014/main" id="{36C3407A-D56D-456C-8F9F-1E803ED0638E}"/>
                </a:ext>
              </a:extLst>
            </p:cNvPr>
            <p:cNvSpPr/>
            <p:nvPr/>
          </p:nvSpPr>
          <p:spPr>
            <a:xfrm>
              <a:off x="1187332" y="265082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82;p108">
              <a:extLst>
                <a:ext uri="{FF2B5EF4-FFF2-40B4-BE49-F238E27FC236}">
                  <a16:creationId xmlns:a16="http://schemas.microsoft.com/office/drawing/2014/main" id="{0EA34FAF-BFF7-453B-A589-F7F5E922CDBC}"/>
                </a:ext>
              </a:extLst>
            </p:cNvPr>
            <p:cNvSpPr/>
            <p:nvPr/>
          </p:nvSpPr>
          <p:spPr>
            <a:xfrm>
              <a:off x="1137456" y="2828630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583;p108">
              <a:extLst>
                <a:ext uri="{FF2B5EF4-FFF2-40B4-BE49-F238E27FC236}">
                  <a16:creationId xmlns:a16="http://schemas.microsoft.com/office/drawing/2014/main" id="{02B82B14-978B-4783-9107-199DD46D58FB}"/>
                </a:ext>
              </a:extLst>
            </p:cNvPr>
            <p:cNvGrpSpPr/>
            <p:nvPr/>
          </p:nvGrpSpPr>
          <p:grpSpPr>
            <a:xfrm>
              <a:off x="10391596" y="4883493"/>
              <a:ext cx="1097280" cy="1106002"/>
              <a:chOff x="5731426" y="2527111"/>
              <a:chExt cx="1097280" cy="1106002"/>
            </a:xfrm>
          </p:grpSpPr>
          <p:pic>
            <p:nvPicPr>
              <p:cNvPr id="17" name="Google Shape;1584;p108">
                <a:extLst>
                  <a:ext uri="{FF2B5EF4-FFF2-40B4-BE49-F238E27FC236}">
                    <a16:creationId xmlns:a16="http://schemas.microsoft.com/office/drawing/2014/main" id="{BBAA2299-3DA8-4FD1-BB7E-09DB5BB7F306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39143" t="6106" r="17498" b="25118"/>
              <a:stretch/>
            </p:blipFill>
            <p:spPr>
              <a:xfrm>
                <a:off x="5731426" y="2527111"/>
                <a:ext cx="1080854" cy="1106002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18" name="Google Shape;1585;p108">
                <a:extLst>
                  <a:ext uri="{FF2B5EF4-FFF2-40B4-BE49-F238E27FC236}">
                    <a16:creationId xmlns:a16="http://schemas.microsoft.com/office/drawing/2014/main" id="{D4FC395D-0EE4-4E37-934F-B4E47217D80C}"/>
                  </a:ext>
                </a:extLst>
              </p:cNvPr>
              <p:cNvSpPr/>
              <p:nvPr/>
            </p:nvSpPr>
            <p:spPr>
              <a:xfrm>
                <a:off x="5731426" y="2535833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586;p108">
              <a:extLst>
                <a:ext uri="{FF2B5EF4-FFF2-40B4-BE49-F238E27FC236}">
                  <a16:creationId xmlns:a16="http://schemas.microsoft.com/office/drawing/2014/main" id="{30D8F4BE-82DB-4FF8-8885-107ACDEF9706}"/>
                </a:ext>
              </a:extLst>
            </p:cNvPr>
            <p:cNvGrpSpPr/>
            <p:nvPr/>
          </p:nvGrpSpPr>
          <p:grpSpPr>
            <a:xfrm>
              <a:off x="10556375" y="4980890"/>
              <a:ext cx="1104714" cy="1097281"/>
              <a:chOff x="5539926" y="2810044"/>
              <a:chExt cx="1104714" cy="1097281"/>
            </a:xfrm>
          </p:grpSpPr>
          <p:pic>
            <p:nvPicPr>
              <p:cNvPr id="20" name="Google Shape;1587;p108">
                <a:extLst>
                  <a:ext uri="{FF2B5EF4-FFF2-40B4-BE49-F238E27FC236}">
                    <a16:creationId xmlns:a16="http://schemas.microsoft.com/office/drawing/2014/main" id="{D51934A8-73AC-4F1F-8E58-880B912FAFBC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14026" t="14784" r="19999" b="9929"/>
              <a:stretch/>
            </p:blipFill>
            <p:spPr>
              <a:xfrm>
                <a:off x="5539926" y="2810044"/>
                <a:ext cx="1104714" cy="1085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1588;p108">
                <a:extLst>
                  <a:ext uri="{FF2B5EF4-FFF2-40B4-BE49-F238E27FC236}">
                    <a16:creationId xmlns:a16="http://schemas.microsoft.com/office/drawing/2014/main" id="{C300E1B4-EC5B-41A2-B17C-094E906D351A}"/>
                  </a:ext>
                </a:extLst>
              </p:cNvPr>
              <p:cNvSpPr/>
              <p:nvPr/>
            </p:nvSpPr>
            <p:spPr>
              <a:xfrm>
                <a:off x="5547360" y="2810045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1593;p108">
              <a:extLst>
                <a:ext uri="{FF2B5EF4-FFF2-40B4-BE49-F238E27FC236}">
                  <a16:creationId xmlns:a16="http://schemas.microsoft.com/office/drawing/2014/main" id="{6B4D25DA-9D9A-47D6-A1D6-D2B4D035833A}"/>
                </a:ext>
              </a:extLst>
            </p:cNvPr>
            <p:cNvGrpSpPr/>
            <p:nvPr/>
          </p:nvGrpSpPr>
          <p:grpSpPr>
            <a:xfrm>
              <a:off x="886126" y="3699708"/>
              <a:ext cx="1099230" cy="1106275"/>
              <a:chOff x="8425769" y="2456169"/>
              <a:chExt cx="1099230" cy="1106275"/>
            </a:xfrm>
          </p:grpSpPr>
          <p:pic>
            <p:nvPicPr>
              <p:cNvPr id="23" name="Google Shape;1594;p108">
                <a:extLst>
                  <a:ext uri="{FF2B5EF4-FFF2-40B4-BE49-F238E27FC236}">
                    <a16:creationId xmlns:a16="http://schemas.microsoft.com/office/drawing/2014/main" id="{442FD1EB-CEA1-4E61-A760-FA839E75FB8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7200" t="4784" r="38630" b="68924"/>
              <a:stretch/>
            </p:blipFill>
            <p:spPr>
              <a:xfrm>
                <a:off x="8425769" y="2474873"/>
                <a:ext cx="1099230" cy="1052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4" name="Google Shape;1595;p108">
                <a:extLst>
                  <a:ext uri="{FF2B5EF4-FFF2-40B4-BE49-F238E27FC236}">
                    <a16:creationId xmlns:a16="http://schemas.microsoft.com/office/drawing/2014/main" id="{28389591-6BB4-4BE2-9170-C553324E395D}"/>
                  </a:ext>
                </a:extLst>
              </p:cNvPr>
              <p:cNvGrpSpPr/>
              <p:nvPr/>
            </p:nvGrpSpPr>
            <p:grpSpPr>
              <a:xfrm>
                <a:off x="8425769" y="2456169"/>
                <a:ext cx="1099230" cy="1106275"/>
                <a:chOff x="9629358" y="1346048"/>
                <a:chExt cx="1099230" cy="1106275"/>
              </a:xfrm>
            </p:grpSpPr>
            <p:pic>
              <p:nvPicPr>
                <p:cNvPr id="25" name="Google Shape;1596;p108">
                  <a:extLst>
                    <a:ext uri="{FF2B5EF4-FFF2-40B4-BE49-F238E27FC236}">
                      <a16:creationId xmlns:a16="http://schemas.microsoft.com/office/drawing/2014/main" id="{7BBADA48-7AC8-4EFE-9681-C3B52FB2403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 amt="0"/>
                </a:blip>
                <a:srcRect l="23478" t="5608" r="23346" b="9717"/>
                <a:stretch/>
              </p:blipFill>
              <p:spPr>
                <a:xfrm>
                  <a:off x="9629358" y="1346048"/>
                  <a:ext cx="1094800" cy="1078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" name="Google Shape;1597;p108">
                  <a:extLst>
                    <a:ext uri="{FF2B5EF4-FFF2-40B4-BE49-F238E27FC236}">
                      <a16:creationId xmlns:a16="http://schemas.microsoft.com/office/drawing/2014/main" id="{6BFC91F6-592C-4639-9BBC-3FA03362C016}"/>
                    </a:ext>
                  </a:extLst>
                </p:cNvPr>
                <p:cNvSpPr/>
                <p:nvPr/>
              </p:nvSpPr>
              <p:spPr>
                <a:xfrm>
                  <a:off x="9631308" y="1355043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7" name="Google Shape;1598;p108">
              <a:extLst>
                <a:ext uri="{FF2B5EF4-FFF2-40B4-BE49-F238E27FC236}">
                  <a16:creationId xmlns:a16="http://schemas.microsoft.com/office/drawing/2014/main" id="{D24DE1E2-58DB-4BB7-A450-B9FEB7F4EC57}"/>
                </a:ext>
              </a:extLst>
            </p:cNvPr>
            <p:cNvSpPr/>
            <p:nvPr/>
          </p:nvSpPr>
          <p:spPr>
            <a:xfrm>
              <a:off x="937952" y="3539842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" name="Google Shape;1599;p108">
              <a:extLst>
                <a:ext uri="{FF2B5EF4-FFF2-40B4-BE49-F238E27FC236}">
                  <a16:creationId xmlns:a16="http://schemas.microsoft.com/office/drawing/2014/main" id="{3F1A3737-2681-43FD-B213-F51B5C0076F8}"/>
                </a:ext>
              </a:extLst>
            </p:cNvPr>
            <p:cNvGrpSpPr/>
            <p:nvPr/>
          </p:nvGrpSpPr>
          <p:grpSpPr>
            <a:xfrm>
              <a:off x="828898" y="3895447"/>
              <a:ext cx="1106754" cy="1097280"/>
              <a:chOff x="828898" y="3895447"/>
              <a:chExt cx="1106754" cy="1097280"/>
            </a:xfrm>
          </p:grpSpPr>
          <p:sp>
            <p:nvSpPr>
              <p:cNvPr id="29" name="Google Shape;1600;p108">
                <a:extLst>
                  <a:ext uri="{FF2B5EF4-FFF2-40B4-BE49-F238E27FC236}">
                    <a16:creationId xmlns:a16="http://schemas.microsoft.com/office/drawing/2014/main" id="{0F9AE08B-BA84-42FD-A57E-D1EA3A410207}"/>
                  </a:ext>
                </a:extLst>
              </p:cNvPr>
              <p:cNvSpPr/>
              <p:nvPr/>
            </p:nvSpPr>
            <p:spPr>
              <a:xfrm>
                <a:off x="838200" y="3895447"/>
                <a:ext cx="1097452" cy="109728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" name="Google Shape;1601;p108">
                <a:extLst>
                  <a:ext uri="{FF2B5EF4-FFF2-40B4-BE49-F238E27FC236}">
                    <a16:creationId xmlns:a16="http://schemas.microsoft.com/office/drawing/2014/main" id="{B1E74E17-B395-456D-B8CA-2AECF75EEEF2}"/>
                  </a:ext>
                </a:extLst>
              </p:cNvPr>
              <p:cNvGrpSpPr/>
              <p:nvPr/>
            </p:nvGrpSpPr>
            <p:grpSpPr>
              <a:xfrm>
                <a:off x="828898" y="3895447"/>
                <a:ext cx="1099230" cy="1097280"/>
                <a:chOff x="8425769" y="2465164"/>
                <a:chExt cx="1099230" cy="1097280"/>
              </a:xfrm>
            </p:grpSpPr>
            <p:pic>
              <p:nvPicPr>
                <p:cNvPr id="31" name="Google Shape;1602;p108">
                  <a:extLst>
                    <a:ext uri="{FF2B5EF4-FFF2-40B4-BE49-F238E27FC236}">
                      <a16:creationId xmlns:a16="http://schemas.microsoft.com/office/drawing/2014/main" id="{43A7F66E-181A-444A-A742-7CB6EA37BFB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 amt="60000"/>
                </a:blip>
                <a:srcRect l="37200" t="4784" r="38630" b="68924"/>
                <a:stretch/>
              </p:blipFill>
              <p:spPr>
                <a:xfrm>
                  <a:off x="8425769" y="2474873"/>
                  <a:ext cx="1099230" cy="105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" name="Google Shape;1603;p108">
                  <a:extLst>
                    <a:ext uri="{FF2B5EF4-FFF2-40B4-BE49-F238E27FC236}">
                      <a16:creationId xmlns:a16="http://schemas.microsoft.com/office/drawing/2014/main" id="{729A1BFC-36FD-4603-B4AA-D3A84736C6CF}"/>
                    </a:ext>
                  </a:extLst>
                </p:cNvPr>
                <p:cNvSpPr/>
                <p:nvPr/>
              </p:nvSpPr>
              <p:spPr>
                <a:xfrm>
                  <a:off x="8427719" y="2465164"/>
                  <a:ext cx="1097280" cy="109728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B1B1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3" name="Google Shape;1604;p108">
              <a:extLst>
                <a:ext uri="{FF2B5EF4-FFF2-40B4-BE49-F238E27FC236}">
                  <a16:creationId xmlns:a16="http://schemas.microsoft.com/office/drawing/2014/main" id="{DA72C25D-5599-49CB-856C-58E1E8389790}"/>
                </a:ext>
              </a:extLst>
            </p:cNvPr>
            <p:cNvSpPr/>
            <p:nvPr/>
          </p:nvSpPr>
          <p:spPr>
            <a:xfrm>
              <a:off x="888076" y="3717645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605;p108">
              <a:extLst>
                <a:ext uri="{FF2B5EF4-FFF2-40B4-BE49-F238E27FC236}">
                  <a16:creationId xmlns:a16="http://schemas.microsoft.com/office/drawing/2014/main" id="{023FDCC7-CF47-494B-BDAC-7D18E071A30E}"/>
                </a:ext>
              </a:extLst>
            </p:cNvPr>
            <p:cNvSpPr/>
            <p:nvPr/>
          </p:nvSpPr>
          <p:spPr>
            <a:xfrm>
              <a:off x="838200" y="3895447"/>
              <a:ext cx="1097280" cy="1097280"/>
            </a:xfrm>
            <a:prstGeom prst="rect">
              <a:avLst/>
            </a:prstGeom>
            <a:solidFill>
              <a:srgbClr val="D3D5D3"/>
            </a:solidFill>
            <a:ln w="25400" cap="flat" cmpd="sng">
              <a:solidFill>
                <a:srgbClr val="B1B1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1606;p108">
              <a:extLst>
                <a:ext uri="{FF2B5EF4-FFF2-40B4-BE49-F238E27FC236}">
                  <a16:creationId xmlns:a16="http://schemas.microsoft.com/office/drawing/2014/main" id="{A33781CA-EB8D-4D08-93D6-96DB91B67AF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49516" y="3685716"/>
              <a:ext cx="2584450" cy="1832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1607;p108">
              <a:extLst>
                <a:ext uri="{FF2B5EF4-FFF2-40B4-BE49-F238E27FC236}">
                  <a16:creationId xmlns:a16="http://schemas.microsoft.com/office/drawing/2014/main" id="{5D5C37B1-09E4-425D-BB40-E9135C32077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02174" y="1496156"/>
              <a:ext cx="1609379" cy="160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608;p108">
              <a:extLst>
                <a:ext uri="{FF2B5EF4-FFF2-40B4-BE49-F238E27FC236}">
                  <a16:creationId xmlns:a16="http://schemas.microsoft.com/office/drawing/2014/main" id="{8DDEC21E-8917-4564-A9F8-DE2D8451F128}"/>
                </a:ext>
              </a:extLst>
            </p:cNvPr>
            <p:cNvSpPr/>
            <p:nvPr/>
          </p:nvSpPr>
          <p:spPr>
            <a:xfrm>
              <a:off x="6555941" y="5662947"/>
              <a:ext cx="1371600" cy="18288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9;p108">
              <a:extLst>
                <a:ext uri="{FF2B5EF4-FFF2-40B4-BE49-F238E27FC236}">
                  <a16:creationId xmlns:a16="http://schemas.microsoft.com/office/drawing/2014/main" id="{09C4D923-EB68-4EC6-9C38-930401C51AD6}"/>
                </a:ext>
              </a:extLst>
            </p:cNvPr>
            <p:cNvSpPr txBox="1"/>
            <p:nvPr/>
          </p:nvSpPr>
          <p:spPr>
            <a:xfrm>
              <a:off x="6427273" y="5866283"/>
              <a:ext cx="1628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90% accuracy</a:t>
              </a:r>
              <a:endParaRPr/>
            </a:p>
          </p:txBody>
        </p:sp>
        <p:sp>
          <p:nvSpPr>
            <p:cNvPr id="39" name="Google Shape;1610;p108">
              <a:extLst>
                <a:ext uri="{FF2B5EF4-FFF2-40B4-BE49-F238E27FC236}">
                  <a16:creationId xmlns:a16="http://schemas.microsoft.com/office/drawing/2014/main" id="{53979768-B765-493D-9FBE-69792F7BD76D}"/>
                </a:ext>
              </a:extLst>
            </p:cNvPr>
            <p:cNvSpPr/>
            <p:nvPr/>
          </p:nvSpPr>
          <p:spPr>
            <a:xfrm rot="-5400000">
              <a:off x="7058861" y="5170255"/>
              <a:ext cx="182880" cy="11887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1611;p108">
              <a:extLst>
                <a:ext uri="{FF2B5EF4-FFF2-40B4-BE49-F238E27FC236}">
                  <a16:creationId xmlns:a16="http://schemas.microsoft.com/office/drawing/2014/main" id="{7F56533A-04DB-42FE-9F05-9D2DE5694C6B}"/>
                </a:ext>
              </a:extLst>
            </p:cNvPr>
            <p:cNvGrpSpPr/>
            <p:nvPr/>
          </p:nvGrpSpPr>
          <p:grpSpPr>
            <a:xfrm>
              <a:off x="10728588" y="5069568"/>
              <a:ext cx="1104714" cy="1097280"/>
              <a:chOff x="4379952" y="3346807"/>
              <a:chExt cx="1104714" cy="1097280"/>
            </a:xfrm>
          </p:grpSpPr>
          <p:pic>
            <p:nvPicPr>
              <p:cNvPr id="41" name="Google Shape;1612;p108">
                <a:extLst>
                  <a:ext uri="{FF2B5EF4-FFF2-40B4-BE49-F238E27FC236}">
                    <a16:creationId xmlns:a16="http://schemas.microsoft.com/office/drawing/2014/main" id="{E07EBB91-3D30-4588-B05E-18E6FDB8581B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3651" r="22330" b="4156"/>
              <a:stretch/>
            </p:blipFill>
            <p:spPr>
              <a:xfrm>
                <a:off x="4387386" y="3346807"/>
                <a:ext cx="109728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1097280" extrusionOk="0">
                    <a:moveTo>
                      <a:pt x="0" y="0"/>
                    </a:moveTo>
                    <a:lnTo>
                      <a:pt x="1097280" y="0"/>
                    </a:lnTo>
                    <a:lnTo>
                      <a:pt x="1097280" y="1097280"/>
                    </a:lnTo>
                    <a:lnTo>
                      <a:pt x="0" y="10972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2" name="Google Shape;1613;p108">
                <a:extLst>
                  <a:ext uri="{FF2B5EF4-FFF2-40B4-BE49-F238E27FC236}">
                    <a16:creationId xmlns:a16="http://schemas.microsoft.com/office/drawing/2014/main" id="{4F8BA532-79D8-45F2-B7CE-4D6FAE4F8E9D}"/>
                  </a:ext>
                </a:extLst>
              </p:cNvPr>
              <p:cNvSpPr/>
              <p:nvPr/>
            </p:nvSpPr>
            <p:spPr>
              <a:xfrm>
                <a:off x="4379952" y="3346807"/>
                <a:ext cx="1097280" cy="1097280"/>
              </a:xfrm>
              <a:prstGeom prst="rect">
                <a:avLst/>
              </a:prstGeom>
              <a:noFill/>
              <a:ln w="25400" cap="flat" cmpd="sng">
                <a:solidFill>
                  <a:srgbClr val="B1B1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47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2CE1E-7026-4872-9CC2-208D657F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Learning </a:t>
            </a:r>
            <a:r>
              <a:rPr lang="nl-NL" dirty="0" err="1"/>
              <a:t>cycles</a:t>
            </a:r>
            <a:endParaRPr lang="nl-BE" dirty="0"/>
          </a:p>
        </p:txBody>
      </p:sp>
      <p:pic>
        <p:nvPicPr>
          <p:cNvPr id="4" name="Google Shape;1173;p97">
            <a:extLst>
              <a:ext uri="{FF2B5EF4-FFF2-40B4-BE49-F238E27FC236}">
                <a16:creationId xmlns:a16="http://schemas.microsoft.com/office/drawing/2014/main" id="{ECAB58E0-D9CE-490B-9B66-13474DDA7F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2272" y="1825625"/>
            <a:ext cx="1002745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22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A3D3B-7A0B-412E-B804-F1739E3B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00B050"/>
                </a:solidFill>
              </a:rPr>
              <a:t>Go Smart</a:t>
            </a:r>
            <a:r>
              <a:rPr lang="nl-NL" dirty="0"/>
              <a:t>…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Best…</a:t>
            </a:r>
            <a:endParaRPr lang="nl-BE" dirty="0"/>
          </a:p>
        </p:txBody>
      </p:sp>
      <p:pic>
        <p:nvPicPr>
          <p:cNvPr id="2050" name="Picture 2" descr="Active Learning Figure 2">
            <a:extLst>
              <a:ext uri="{FF2B5EF4-FFF2-40B4-BE49-F238E27FC236}">
                <a16:creationId xmlns:a16="http://schemas.microsoft.com/office/drawing/2014/main" id="{29A648E5-24ED-4770-B1CC-17D80ADD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1" y="1487378"/>
            <a:ext cx="7070445" cy="48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42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839B78F-431E-4C6E-A27C-19973D749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72" y="921286"/>
            <a:ext cx="11797655" cy="50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32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FBCA5ECF-10B8-457E-9426-5BFBF67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" y="668070"/>
            <a:ext cx="11729192" cy="55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EA916-8890-4AC2-A83D-EDEE0F6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Model Distillation – special case of ‘transfer-active learning’</a:t>
            </a:r>
          </a:p>
        </p:txBody>
      </p:sp>
    </p:spTree>
    <p:extLst>
      <p:ext uri="{BB962C8B-B14F-4D97-AF65-F5344CB8AC3E}">
        <p14:creationId xmlns:p14="http://schemas.microsoft.com/office/powerpoint/2010/main" val="355865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00268E-888B-483F-AF98-0A20CF072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982491"/>
            <a:ext cx="5739564" cy="2920725"/>
          </a:xfrm>
          <a:prstGeom prst="rect">
            <a:avLst/>
          </a:prstGeom>
        </p:spPr>
      </p:pic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7E26724B-DE2E-47E8-BBE7-B0DE8772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58534"/>
            <a:ext cx="5739564" cy="35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4AFBA-761A-453F-B97F-73430FDE2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64" y="458259"/>
            <a:ext cx="8382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8C6AD60-20D9-4B99-B09C-C4BB3589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564" y="0"/>
            <a:ext cx="1738457" cy="29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3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0C0BD-4BA0-467A-8E97-AD164314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CD241C-0575-458E-84E5-2E5B504B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DD32072-4A4B-4ACC-BE48-BB6FA681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"/>
            <a:ext cx="12192000" cy="68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4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EA916-8890-4AC2-A83D-EDEE0F6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Object Detection &amp; Segmentation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(next time)</a:t>
            </a:r>
          </a:p>
        </p:txBody>
      </p:sp>
    </p:spTree>
    <p:extLst>
      <p:ext uri="{BB962C8B-B14F-4D97-AF65-F5344CB8AC3E}">
        <p14:creationId xmlns:p14="http://schemas.microsoft.com/office/powerpoint/2010/main" val="383145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74F8E-8088-413F-9E41-F8346046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for (correctly) Labeled Dataset: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>
                <a:solidFill>
                  <a:schemeClr val="accent5"/>
                </a:solidFill>
              </a:rPr>
              <a:t>Go Fast</a:t>
            </a:r>
            <a:r>
              <a:rPr lang="en-US" dirty="0"/>
              <a:t>’, or, ‘</a:t>
            </a:r>
            <a:r>
              <a:rPr lang="en-US" dirty="0">
                <a:solidFill>
                  <a:schemeClr val="accent5"/>
                </a:solidFill>
              </a:rPr>
              <a:t>Go Smart</a:t>
            </a:r>
            <a:r>
              <a:rPr lang="en-US" dirty="0"/>
              <a:t>’?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labeling data at scale challenge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Google Shape;747;p74" descr="https://lh6.googleusercontent.com/YSUYUSCn25fYyIJlTuarE_3irIMISE7icyYegs4ra3pmX7z4RigRLum-BfuEBaWpu1S8ZO-syIYyFo7hT574w3Ag__cQNnZC9NGsYj1HOxJpJr2Myt4qqV86uQQIDYyJHeYzWbnYg3M">
            <a:extLst>
              <a:ext uri="{FF2B5EF4-FFF2-40B4-BE49-F238E27FC236}">
                <a16:creationId xmlns:a16="http://schemas.microsoft.com/office/drawing/2014/main" id="{7E0D4B2F-7F7C-414C-9C72-65035B934CE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7713" y="1825625"/>
            <a:ext cx="969657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8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C8984-2D32-4BB4-9EF1-7F7981B6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961963-396F-4503-9781-CF2AE8CD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794051-524A-4E95-9F2E-5853AF3D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0"/>
            <a:ext cx="11874320" cy="68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8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05FD-148D-4AED-9D24-D03173D5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Segmentation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BDDB83-C690-43EB-BA94-F6F13228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YOLO</a:t>
            </a:r>
          </a:p>
          <a:p>
            <a:r>
              <a:rPr lang="nl-NL" dirty="0"/>
              <a:t>SSD (single shot detector)</a:t>
            </a:r>
          </a:p>
          <a:p>
            <a:r>
              <a:rPr lang="nl-NL" dirty="0"/>
              <a:t>U-NET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699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63151-0D82-44DB-9C66-6CDD4DC2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D31EB5-9D64-4F56-AE2F-5FD171FBE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949B93-420A-4824-B07E-9DD7ADB0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8554"/>
            <a:ext cx="12192000" cy="578548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4762578-D72F-4170-9D72-A425C573E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5" b="4478"/>
          <a:stretch/>
        </p:blipFill>
        <p:spPr>
          <a:xfrm>
            <a:off x="0" y="1"/>
            <a:ext cx="2606040" cy="110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ACFDD-D79E-4C86-B447-F0FC3C2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459E1F-FAB2-4EE4-B67E-C3E06B69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8930806C-EA02-49C8-89E1-288527EE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6D84FCA-A78C-49F4-A009-015EC32F4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4" b="6169"/>
          <a:stretch/>
        </p:blipFill>
        <p:spPr>
          <a:xfrm>
            <a:off x="350521" y="-7408"/>
            <a:ext cx="4526279" cy="19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3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00228-8E8E-4A1D-82D5-CB5E8C9A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CDA812-A1C5-421D-BD5A-780DB6D2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ED5D8E-4F8E-4B86-AE45-4C925AF8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89" y="0"/>
            <a:ext cx="10675621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C0EBB5E-CEAA-4614-B8E7-704CAE7DB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00" b="5097"/>
          <a:stretch/>
        </p:blipFill>
        <p:spPr>
          <a:xfrm>
            <a:off x="0" y="498315"/>
            <a:ext cx="1920240" cy="7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5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F8401-98E5-4F10-ACD8-A22C3A39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24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Go </a:t>
            </a:r>
            <a:r>
              <a:rPr lang="nl-NL" dirty="0" err="1">
                <a:solidFill>
                  <a:srgbClr val="FF0000"/>
                </a:solidFill>
              </a:rPr>
              <a:t>Fast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problems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	Human </a:t>
            </a:r>
            <a:r>
              <a:rPr lang="nl-NL" dirty="0" err="1"/>
              <a:t>Labeling</a:t>
            </a:r>
            <a:r>
              <a:rPr lang="nl-NL" dirty="0"/>
              <a:t>? Volume </a:t>
            </a:r>
            <a:r>
              <a:rPr lang="nl-NL" dirty="0" err="1"/>
              <a:t>Problem</a:t>
            </a:r>
            <a:r>
              <a:rPr lang="nl-NL" dirty="0"/>
              <a:t>?</a:t>
            </a:r>
            <a:endParaRPr lang="nl-BE" dirty="0"/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2B72A20E-52E1-43D2-9F4E-66D65E588B47}"/>
              </a:ext>
            </a:extLst>
          </p:cNvPr>
          <p:cNvGrpSpPr/>
          <p:nvPr/>
        </p:nvGrpSpPr>
        <p:grpSpPr>
          <a:xfrm>
            <a:off x="258699" y="1729946"/>
            <a:ext cx="10790301" cy="3838966"/>
            <a:chOff x="258699" y="1371600"/>
            <a:chExt cx="10790301" cy="3838966"/>
          </a:xfrm>
        </p:grpSpPr>
        <p:pic>
          <p:nvPicPr>
            <p:cNvPr id="4" name="Google Shape;771;p76">
              <a:extLst>
                <a:ext uri="{FF2B5EF4-FFF2-40B4-BE49-F238E27FC236}">
                  <a16:creationId xmlns:a16="http://schemas.microsoft.com/office/drawing/2014/main" id="{A90D450D-4A30-418F-BF5D-B7DA34223F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01" r="24000"/>
            <a:stretch/>
          </p:blipFill>
          <p:spPr>
            <a:xfrm>
              <a:off x="2263902" y="1676221"/>
              <a:ext cx="2961132" cy="2438579"/>
            </a:xfrm>
            <a:prstGeom prst="rect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" name="Google Shape;772;p76">
              <a:extLst>
                <a:ext uri="{FF2B5EF4-FFF2-40B4-BE49-F238E27FC236}">
                  <a16:creationId xmlns:a16="http://schemas.microsoft.com/office/drawing/2014/main" id="{B333A320-D5AF-4F5F-8749-AF00928F392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01" r="24000"/>
            <a:stretch/>
          </p:blipFill>
          <p:spPr>
            <a:xfrm>
              <a:off x="1762602" y="1923087"/>
              <a:ext cx="2961132" cy="2438579"/>
            </a:xfrm>
            <a:prstGeom prst="rect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773;p76">
              <a:extLst>
                <a:ext uri="{FF2B5EF4-FFF2-40B4-BE49-F238E27FC236}">
                  <a16:creationId xmlns:a16="http://schemas.microsoft.com/office/drawing/2014/main" id="{5AD767E0-D457-4D47-889D-D656994C7D1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01" r="24000"/>
            <a:stretch/>
          </p:blipFill>
          <p:spPr>
            <a:xfrm>
              <a:off x="1261301" y="2169953"/>
              <a:ext cx="2961132" cy="2438579"/>
            </a:xfrm>
            <a:prstGeom prst="rect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774;p76">
              <a:extLst>
                <a:ext uri="{FF2B5EF4-FFF2-40B4-BE49-F238E27FC236}">
                  <a16:creationId xmlns:a16="http://schemas.microsoft.com/office/drawing/2014/main" id="{24F7294A-AA1D-43FE-9602-D6E14BFE42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01" r="24000"/>
            <a:stretch/>
          </p:blipFill>
          <p:spPr>
            <a:xfrm>
              <a:off x="760000" y="2416819"/>
              <a:ext cx="2961132" cy="2438579"/>
            </a:xfrm>
            <a:prstGeom prst="rect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" name="Google Shape;775;p76">
              <a:extLst>
                <a:ext uri="{FF2B5EF4-FFF2-40B4-BE49-F238E27FC236}">
                  <a16:creationId xmlns:a16="http://schemas.microsoft.com/office/drawing/2014/main" id="{11C0FE9B-A14D-4385-AB0E-0E3857D83D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01" r="24000"/>
            <a:stretch/>
          </p:blipFill>
          <p:spPr>
            <a:xfrm>
              <a:off x="258699" y="2663684"/>
              <a:ext cx="2961132" cy="2438579"/>
            </a:xfrm>
            <a:prstGeom prst="rect">
              <a:avLst/>
            </a:pr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9" name="Google Shape;776;p76">
              <a:extLst>
                <a:ext uri="{FF2B5EF4-FFF2-40B4-BE49-F238E27FC236}">
                  <a16:creationId xmlns:a16="http://schemas.microsoft.com/office/drawing/2014/main" id="{A4FA8AE7-B398-4E08-BD8B-C1ECA792ABEC}"/>
                </a:ext>
              </a:extLst>
            </p:cNvPr>
            <p:cNvCxnSpPr/>
            <p:nvPr/>
          </p:nvCxnSpPr>
          <p:spPr>
            <a:xfrm rot="10800000" flipH="1">
              <a:off x="3243168" y="4223103"/>
              <a:ext cx="1997297" cy="987463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10" name="Google Shape;777;p76">
              <a:extLst>
                <a:ext uri="{FF2B5EF4-FFF2-40B4-BE49-F238E27FC236}">
                  <a16:creationId xmlns:a16="http://schemas.microsoft.com/office/drawing/2014/main" id="{1EA6B348-3A54-4436-8FA9-3ADC58A55C1C}"/>
                </a:ext>
              </a:extLst>
            </p:cNvPr>
            <p:cNvSpPr txBox="1"/>
            <p:nvPr/>
          </p:nvSpPr>
          <p:spPr>
            <a:xfrm rot="-1590970">
              <a:off x="3214212" y="4754022"/>
              <a:ext cx="2209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30 frames / second</a:t>
              </a:r>
              <a:endParaRPr/>
            </a:p>
          </p:txBody>
        </p:sp>
        <p:grpSp>
          <p:nvGrpSpPr>
            <p:cNvPr id="11" name="Google Shape;779;p76">
              <a:extLst>
                <a:ext uri="{FF2B5EF4-FFF2-40B4-BE49-F238E27FC236}">
                  <a16:creationId xmlns:a16="http://schemas.microsoft.com/office/drawing/2014/main" id="{7B010BD6-C329-4CC4-AC6E-3048403B8781}"/>
                </a:ext>
              </a:extLst>
            </p:cNvPr>
            <p:cNvGrpSpPr/>
            <p:nvPr/>
          </p:nvGrpSpPr>
          <p:grpSpPr>
            <a:xfrm>
              <a:off x="6678168" y="1371600"/>
              <a:ext cx="4370832" cy="3200400"/>
              <a:chOff x="6678168" y="1371600"/>
              <a:chExt cx="4370832" cy="3200400"/>
            </a:xfrm>
          </p:grpSpPr>
          <p:pic>
            <p:nvPicPr>
              <p:cNvPr id="12" name="Google Shape;780;p76">
                <a:extLst>
                  <a:ext uri="{FF2B5EF4-FFF2-40B4-BE49-F238E27FC236}">
                    <a16:creationId xmlns:a16="http://schemas.microsoft.com/office/drawing/2014/main" id="{21167E5A-5D64-4089-A0AD-1FE4B548918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23519"/>
              <a:stretch/>
            </p:blipFill>
            <p:spPr>
              <a:xfrm>
                <a:off x="6678168" y="1371600"/>
                <a:ext cx="4370832" cy="320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Google Shape;781;p76">
                <a:extLst>
                  <a:ext uri="{FF2B5EF4-FFF2-40B4-BE49-F238E27FC236}">
                    <a16:creationId xmlns:a16="http://schemas.microsoft.com/office/drawing/2014/main" id="{580565C4-8B15-41FD-BB7B-86227B64BDE6}"/>
                  </a:ext>
                </a:extLst>
              </p:cNvPr>
              <p:cNvSpPr/>
              <p:nvPr/>
            </p:nvSpPr>
            <p:spPr>
              <a:xfrm>
                <a:off x="7696200" y="3048000"/>
                <a:ext cx="685800" cy="4572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782;p76">
                <a:extLst>
                  <a:ext uri="{FF2B5EF4-FFF2-40B4-BE49-F238E27FC236}">
                    <a16:creationId xmlns:a16="http://schemas.microsoft.com/office/drawing/2014/main" id="{706C2455-0913-4D81-BDBD-404B515946D1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914400" cy="6858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783;p76">
                <a:extLst>
                  <a:ext uri="{FF2B5EF4-FFF2-40B4-BE49-F238E27FC236}">
                    <a16:creationId xmlns:a16="http://schemas.microsoft.com/office/drawing/2014/main" id="{FB614E7C-4E21-48DB-8B65-C403A3B4BE57}"/>
                  </a:ext>
                </a:extLst>
              </p:cNvPr>
              <p:cNvSpPr/>
              <p:nvPr/>
            </p:nvSpPr>
            <p:spPr>
              <a:xfrm>
                <a:off x="8915400" y="3009900"/>
                <a:ext cx="574548" cy="4572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784;p76">
                <a:extLst>
                  <a:ext uri="{FF2B5EF4-FFF2-40B4-BE49-F238E27FC236}">
                    <a16:creationId xmlns:a16="http://schemas.microsoft.com/office/drawing/2014/main" id="{AE863231-2B65-43DA-9149-2A4811EC1DD5}"/>
                  </a:ext>
                </a:extLst>
              </p:cNvPr>
              <p:cNvSpPr/>
              <p:nvPr/>
            </p:nvSpPr>
            <p:spPr>
              <a:xfrm>
                <a:off x="8305800" y="3009900"/>
                <a:ext cx="405384" cy="4572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785;p76">
                <a:extLst>
                  <a:ext uri="{FF2B5EF4-FFF2-40B4-BE49-F238E27FC236}">
                    <a16:creationId xmlns:a16="http://schemas.microsoft.com/office/drawing/2014/main" id="{A9D67B48-286F-46D6-A78C-B337C1C4A79C}"/>
                  </a:ext>
                </a:extLst>
              </p:cNvPr>
              <p:cNvSpPr/>
              <p:nvPr/>
            </p:nvSpPr>
            <p:spPr>
              <a:xfrm>
                <a:off x="9144000" y="3962400"/>
                <a:ext cx="1219200" cy="606463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786;p76">
                <a:extLst>
                  <a:ext uri="{FF2B5EF4-FFF2-40B4-BE49-F238E27FC236}">
                    <a16:creationId xmlns:a16="http://schemas.microsoft.com/office/drawing/2014/main" id="{0262BCFE-E3EB-4889-8C0F-93023DDB3DC7}"/>
                  </a:ext>
                </a:extLst>
              </p:cNvPr>
              <p:cNvSpPr/>
              <p:nvPr/>
            </p:nvSpPr>
            <p:spPr>
              <a:xfrm>
                <a:off x="8533808" y="2895601"/>
                <a:ext cx="332824" cy="3048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87;p76">
                <a:extLst>
                  <a:ext uri="{FF2B5EF4-FFF2-40B4-BE49-F238E27FC236}">
                    <a16:creationId xmlns:a16="http://schemas.microsoft.com/office/drawing/2014/main" id="{EA87F061-4727-450B-8B44-B29DC05C5A66}"/>
                  </a:ext>
                </a:extLst>
              </p:cNvPr>
              <p:cNvSpPr/>
              <p:nvPr/>
            </p:nvSpPr>
            <p:spPr>
              <a:xfrm>
                <a:off x="6778752" y="3124199"/>
                <a:ext cx="588264" cy="522249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88;p76">
                <a:extLst>
                  <a:ext uri="{FF2B5EF4-FFF2-40B4-BE49-F238E27FC236}">
                    <a16:creationId xmlns:a16="http://schemas.microsoft.com/office/drawing/2014/main" id="{B2F70144-F954-4891-9661-2F1C884293B9}"/>
                  </a:ext>
                </a:extLst>
              </p:cNvPr>
              <p:cNvSpPr/>
              <p:nvPr/>
            </p:nvSpPr>
            <p:spPr>
              <a:xfrm>
                <a:off x="7315200" y="3009900"/>
                <a:ext cx="457200" cy="457200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89;p76">
                <a:extLst>
                  <a:ext uri="{FF2B5EF4-FFF2-40B4-BE49-F238E27FC236}">
                    <a16:creationId xmlns:a16="http://schemas.microsoft.com/office/drawing/2014/main" id="{BD9E1837-228E-49D6-AD15-111E4617ABD1}"/>
                  </a:ext>
                </a:extLst>
              </p:cNvPr>
              <p:cNvSpPr/>
              <p:nvPr/>
            </p:nvSpPr>
            <p:spPr>
              <a:xfrm>
                <a:off x="6678168" y="3798848"/>
                <a:ext cx="329776" cy="773152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90;p76">
                <a:extLst>
                  <a:ext uri="{FF2B5EF4-FFF2-40B4-BE49-F238E27FC236}">
                    <a16:creationId xmlns:a16="http://schemas.microsoft.com/office/drawing/2014/main" id="{FE736F9F-B644-459B-B402-49094CD43169}"/>
                  </a:ext>
                </a:extLst>
              </p:cNvPr>
              <p:cNvSpPr/>
              <p:nvPr/>
            </p:nvSpPr>
            <p:spPr>
              <a:xfrm>
                <a:off x="7690274" y="2855842"/>
                <a:ext cx="499792" cy="420758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791;p76">
                <a:extLst>
                  <a:ext uri="{FF2B5EF4-FFF2-40B4-BE49-F238E27FC236}">
                    <a16:creationId xmlns:a16="http://schemas.microsoft.com/office/drawing/2014/main" id="{41DDE21B-FE71-4194-B708-A2349790E889}"/>
                  </a:ext>
                </a:extLst>
              </p:cNvPr>
              <p:cNvSpPr/>
              <p:nvPr/>
            </p:nvSpPr>
            <p:spPr>
              <a:xfrm>
                <a:off x="8116142" y="2864806"/>
                <a:ext cx="381592" cy="259393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792;p76">
                <a:extLst>
                  <a:ext uri="{FF2B5EF4-FFF2-40B4-BE49-F238E27FC236}">
                    <a16:creationId xmlns:a16="http://schemas.microsoft.com/office/drawing/2014/main" id="{EA12921E-BDD0-4B11-ADF7-C33215FA13D4}"/>
                  </a:ext>
                </a:extLst>
              </p:cNvPr>
              <p:cNvSpPr/>
              <p:nvPr/>
            </p:nvSpPr>
            <p:spPr>
              <a:xfrm>
                <a:off x="9182941" y="2864806"/>
                <a:ext cx="331961" cy="335594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93;p76">
                <a:extLst>
                  <a:ext uri="{FF2B5EF4-FFF2-40B4-BE49-F238E27FC236}">
                    <a16:creationId xmlns:a16="http://schemas.microsoft.com/office/drawing/2014/main" id="{C6B3CF14-9AEF-41AE-A37C-7D88B23C1444}"/>
                  </a:ext>
                </a:extLst>
              </p:cNvPr>
              <p:cNvSpPr/>
              <p:nvPr/>
            </p:nvSpPr>
            <p:spPr>
              <a:xfrm>
                <a:off x="8692134" y="2667000"/>
                <a:ext cx="294132" cy="228601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94;p76">
                <a:extLst>
                  <a:ext uri="{FF2B5EF4-FFF2-40B4-BE49-F238E27FC236}">
                    <a16:creationId xmlns:a16="http://schemas.microsoft.com/office/drawing/2014/main" id="{D23F6CB7-8696-4180-A81E-6C78CCD1751F}"/>
                  </a:ext>
                </a:extLst>
              </p:cNvPr>
              <p:cNvSpPr/>
              <p:nvPr/>
            </p:nvSpPr>
            <p:spPr>
              <a:xfrm>
                <a:off x="9024958" y="2696135"/>
                <a:ext cx="277618" cy="275665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95;p76">
                <a:extLst>
                  <a:ext uri="{FF2B5EF4-FFF2-40B4-BE49-F238E27FC236}">
                    <a16:creationId xmlns:a16="http://schemas.microsoft.com/office/drawing/2014/main" id="{19F79F20-A5B4-4217-A98D-FDC0DC0CDBDD}"/>
                  </a:ext>
                </a:extLst>
              </p:cNvPr>
              <p:cNvSpPr/>
              <p:nvPr/>
            </p:nvSpPr>
            <p:spPr>
              <a:xfrm>
                <a:off x="9460558" y="2743199"/>
                <a:ext cx="270757" cy="228601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796;p76">
                <a:extLst>
                  <a:ext uri="{FF2B5EF4-FFF2-40B4-BE49-F238E27FC236}">
                    <a16:creationId xmlns:a16="http://schemas.microsoft.com/office/drawing/2014/main" id="{FD99B3F1-FF8F-488A-B678-8AF5AFA4E45F}"/>
                  </a:ext>
                </a:extLst>
              </p:cNvPr>
              <p:cNvSpPr/>
              <p:nvPr/>
            </p:nvSpPr>
            <p:spPr>
              <a:xfrm>
                <a:off x="9460558" y="2568387"/>
                <a:ext cx="203126" cy="171675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797;p76">
                <a:extLst>
                  <a:ext uri="{FF2B5EF4-FFF2-40B4-BE49-F238E27FC236}">
                    <a16:creationId xmlns:a16="http://schemas.microsoft.com/office/drawing/2014/main" id="{1D92FEB5-0568-4BFC-A07F-DD27A957D64A}"/>
                  </a:ext>
                </a:extLst>
              </p:cNvPr>
              <p:cNvSpPr/>
              <p:nvPr/>
            </p:nvSpPr>
            <p:spPr>
              <a:xfrm>
                <a:off x="8856291" y="2486584"/>
                <a:ext cx="188933" cy="171451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98;p76">
                <a:extLst>
                  <a:ext uri="{FF2B5EF4-FFF2-40B4-BE49-F238E27FC236}">
                    <a16:creationId xmlns:a16="http://schemas.microsoft.com/office/drawing/2014/main" id="{1A0B159E-31A2-462D-9523-5D48D35C6E77}"/>
                  </a:ext>
                </a:extLst>
              </p:cNvPr>
              <p:cNvSpPr/>
              <p:nvPr/>
            </p:nvSpPr>
            <p:spPr>
              <a:xfrm>
                <a:off x="9225533" y="2468710"/>
                <a:ext cx="162911" cy="189325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99;p76">
                <a:extLst>
                  <a:ext uri="{FF2B5EF4-FFF2-40B4-BE49-F238E27FC236}">
                    <a16:creationId xmlns:a16="http://schemas.microsoft.com/office/drawing/2014/main" id="{5430AB1F-AAEA-42B9-86D4-D04F975A40F3}"/>
                  </a:ext>
                </a:extLst>
              </p:cNvPr>
              <p:cNvSpPr/>
              <p:nvPr/>
            </p:nvSpPr>
            <p:spPr>
              <a:xfrm>
                <a:off x="6966275" y="2830552"/>
                <a:ext cx="300157" cy="262854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800;p76">
                <a:extLst>
                  <a:ext uri="{FF2B5EF4-FFF2-40B4-BE49-F238E27FC236}">
                    <a16:creationId xmlns:a16="http://schemas.microsoft.com/office/drawing/2014/main" id="{FD9FC7FA-C33D-4076-A2B5-5304F7DE15F9}"/>
                  </a:ext>
                </a:extLst>
              </p:cNvPr>
              <p:cNvSpPr/>
              <p:nvPr/>
            </p:nvSpPr>
            <p:spPr>
              <a:xfrm>
                <a:off x="8381999" y="2628899"/>
                <a:ext cx="151809" cy="152401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1;p76">
                <a:extLst>
                  <a:ext uri="{FF2B5EF4-FFF2-40B4-BE49-F238E27FC236}">
                    <a16:creationId xmlns:a16="http://schemas.microsoft.com/office/drawing/2014/main" id="{26ADEFEC-F99B-4ED9-86B2-704733376420}"/>
                  </a:ext>
                </a:extLst>
              </p:cNvPr>
              <p:cNvSpPr/>
              <p:nvPr/>
            </p:nvSpPr>
            <p:spPr>
              <a:xfrm>
                <a:off x="7808480" y="2743199"/>
                <a:ext cx="240031" cy="152402"/>
              </a:xfrm>
              <a:prstGeom prst="rect">
                <a:avLst/>
              </a:prstGeom>
              <a:noFill/>
              <a:ln w="19050" cap="flat" cmpd="sng">
                <a:solidFill>
                  <a:srgbClr val="72E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" name="Google Shape;778;p76">
            <a:extLst>
              <a:ext uri="{FF2B5EF4-FFF2-40B4-BE49-F238E27FC236}">
                <a16:creationId xmlns:a16="http://schemas.microsoft.com/office/drawing/2014/main" id="{747DF92F-AA3B-432F-A1BA-8F8899982CB1}"/>
              </a:ext>
            </a:extLst>
          </p:cNvPr>
          <p:cNvSpPr txBox="1"/>
          <p:nvPr/>
        </p:nvSpPr>
        <p:spPr>
          <a:xfrm>
            <a:off x="6600642" y="4972893"/>
            <a:ext cx="52852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~20 cars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10 seconds of video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30 frames per second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~ 1h40 for labeling of 10s video at 1 box/second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83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AA901-6848-4B28-933E-D16EB72A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42" y="-39439"/>
            <a:ext cx="10515600" cy="1325563"/>
          </a:xfrm>
        </p:spPr>
        <p:txBody>
          <a:bodyPr/>
          <a:lstStyle/>
          <a:p>
            <a:r>
              <a:rPr lang="nl-NL" dirty="0"/>
              <a:t>AI + Human-in-</a:t>
            </a:r>
            <a:r>
              <a:rPr lang="nl-NL" dirty="0" err="1"/>
              <a:t>the</a:t>
            </a:r>
            <a:r>
              <a:rPr lang="nl-NL" dirty="0"/>
              <a:t>-Loop Approach</a:t>
            </a:r>
            <a:endParaRPr lang="nl-BE" dirty="0"/>
          </a:p>
        </p:txBody>
      </p:sp>
      <p:sp>
        <p:nvSpPr>
          <p:cNvPr id="4" name="Google Shape;933;p80">
            <a:extLst>
              <a:ext uri="{FF2B5EF4-FFF2-40B4-BE49-F238E27FC236}">
                <a16:creationId xmlns:a16="http://schemas.microsoft.com/office/drawing/2014/main" id="{51659263-6311-443D-9870-2E7EFB82FC21}"/>
              </a:ext>
            </a:extLst>
          </p:cNvPr>
          <p:cNvSpPr txBox="1"/>
          <p:nvPr/>
        </p:nvSpPr>
        <p:spPr>
          <a:xfrm>
            <a:off x="7916140" y="3866995"/>
            <a:ext cx="3513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“Fixed” by human annotator / QA</a:t>
            </a:r>
            <a:endParaRPr dirty="0"/>
          </a:p>
        </p:txBody>
      </p:sp>
      <p:grpSp>
        <p:nvGrpSpPr>
          <p:cNvPr id="5" name="Google Shape;909;p80">
            <a:extLst>
              <a:ext uri="{FF2B5EF4-FFF2-40B4-BE49-F238E27FC236}">
                <a16:creationId xmlns:a16="http://schemas.microsoft.com/office/drawing/2014/main" id="{C00E54E8-76CB-4C87-A47E-914A4390F090}"/>
              </a:ext>
            </a:extLst>
          </p:cNvPr>
          <p:cNvGrpSpPr/>
          <p:nvPr/>
        </p:nvGrpSpPr>
        <p:grpSpPr>
          <a:xfrm>
            <a:off x="1066800" y="1447801"/>
            <a:ext cx="6140321" cy="4754880"/>
            <a:chOff x="6678168" y="1371600"/>
            <a:chExt cx="4370832" cy="3200400"/>
          </a:xfrm>
        </p:grpSpPr>
        <p:pic>
          <p:nvPicPr>
            <p:cNvPr id="6" name="Google Shape;910;p80">
              <a:extLst>
                <a:ext uri="{FF2B5EF4-FFF2-40B4-BE49-F238E27FC236}">
                  <a16:creationId xmlns:a16="http://schemas.microsoft.com/office/drawing/2014/main" id="{5792A188-1B25-4EC6-BF79-DDAECB641E8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3519"/>
            <a:stretch/>
          </p:blipFill>
          <p:spPr>
            <a:xfrm>
              <a:off x="6678168" y="1371600"/>
              <a:ext cx="4370832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911;p80">
              <a:extLst>
                <a:ext uri="{FF2B5EF4-FFF2-40B4-BE49-F238E27FC236}">
                  <a16:creationId xmlns:a16="http://schemas.microsoft.com/office/drawing/2014/main" id="{B62EBB29-ED55-4D8B-B699-1C3C19CE8E56}"/>
                </a:ext>
              </a:extLst>
            </p:cNvPr>
            <p:cNvSpPr/>
            <p:nvPr/>
          </p:nvSpPr>
          <p:spPr>
            <a:xfrm>
              <a:off x="7696200" y="3048000"/>
              <a:ext cx="685800" cy="457200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12;p80">
              <a:extLst>
                <a:ext uri="{FF2B5EF4-FFF2-40B4-BE49-F238E27FC236}">
                  <a16:creationId xmlns:a16="http://schemas.microsoft.com/office/drawing/2014/main" id="{C3617D6D-37BE-4B7F-908F-25B1905B7674}"/>
                </a:ext>
              </a:extLst>
            </p:cNvPr>
            <p:cNvSpPr/>
            <p:nvPr/>
          </p:nvSpPr>
          <p:spPr>
            <a:xfrm>
              <a:off x="6934200" y="3200400"/>
              <a:ext cx="914400" cy="685800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3;p80">
              <a:extLst>
                <a:ext uri="{FF2B5EF4-FFF2-40B4-BE49-F238E27FC236}">
                  <a16:creationId xmlns:a16="http://schemas.microsoft.com/office/drawing/2014/main" id="{B3AFC8A6-55B9-4D01-BE41-1A76C7EB31AF}"/>
                </a:ext>
              </a:extLst>
            </p:cNvPr>
            <p:cNvSpPr/>
            <p:nvPr/>
          </p:nvSpPr>
          <p:spPr>
            <a:xfrm>
              <a:off x="8886010" y="3048000"/>
              <a:ext cx="574548" cy="457200"/>
            </a:xfrm>
            <a:prstGeom prst="rect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4;p80">
              <a:extLst>
                <a:ext uri="{FF2B5EF4-FFF2-40B4-BE49-F238E27FC236}">
                  <a16:creationId xmlns:a16="http://schemas.microsoft.com/office/drawing/2014/main" id="{95052FAB-2FB2-4FF5-8DDC-355D0448C9E1}"/>
                </a:ext>
              </a:extLst>
            </p:cNvPr>
            <p:cNvSpPr/>
            <p:nvPr/>
          </p:nvSpPr>
          <p:spPr>
            <a:xfrm>
              <a:off x="8305800" y="3009900"/>
              <a:ext cx="405384" cy="457200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5;p80">
              <a:extLst>
                <a:ext uri="{FF2B5EF4-FFF2-40B4-BE49-F238E27FC236}">
                  <a16:creationId xmlns:a16="http://schemas.microsoft.com/office/drawing/2014/main" id="{25060D5F-8726-46F1-BC9E-413C8CCC6825}"/>
                </a:ext>
              </a:extLst>
            </p:cNvPr>
            <p:cNvSpPr/>
            <p:nvPr/>
          </p:nvSpPr>
          <p:spPr>
            <a:xfrm>
              <a:off x="9144000" y="3962400"/>
              <a:ext cx="1219200" cy="606463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6;p80">
              <a:extLst>
                <a:ext uri="{FF2B5EF4-FFF2-40B4-BE49-F238E27FC236}">
                  <a16:creationId xmlns:a16="http://schemas.microsoft.com/office/drawing/2014/main" id="{903B8AE3-CC53-4546-B167-BB6AD4895711}"/>
                </a:ext>
              </a:extLst>
            </p:cNvPr>
            <p:cNvSpPr/>
            <p:nvPr/>
          </p:nvSpPr>
          <p:spPr>
            <a:xfrm>
              <a:off x="8533808" y="2895601"/>
              <a:ext cx="332824" cy="304800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7;p80">
              <a:extLst>
                <a:ext uri="{FF2B5EF4-FFF2-40B4-BE49-F238E27FC236}">
                  <a16:creationId xmlns:a16="http://schemas.microsoft.com/office/drawing/2014/main" id="{5C9154CA-1CDD-4673-BE11-BE5F5836D5A5}"/>
                </a:ext>
              </a:extLst>
            </p:cNvPr>
            <p:cNvSpPr/>
            <p:nvPr/>
          </p:nvSpPr>
          <p:spPr>
            <a:xfrm>
              <a:off x="6778752" y="3124199"/>
              <a:ext cx="588264" cy="522249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8;p80">
              <a:extLst>
                <a:ext uri="{FF2B5EF4-FFF2-40B4-BE49-F238E27FC236}">
                  <a16:creationId xmlns:a16="http://schemas.microsoft.com/office/drawing/2014/main" id="{5EA3240C-9294-4067-982F-B7A4DA730224}"/>
                </a:ext>
              </a:extLst>
            </p:cNvPr>
            <p:cNvSpPr/>
            <p:nvPr/>
          </p:nvSpPr>
          <p:spPr>
            <a:xfrm>
              <a:off x="7315200" y="3009900"/>
              <a:ext cx="457200" cy="457200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9;p80">
              <a:extLst>
                <a:ext uri="{FF2B5EF4-FFF2-40B4-BE49-F238E27FC236}">
                  <a16:creationId xmlns:a16="http://schemas.microsoft.com/office/drawing/2014/main" id="{060A5AAA-A0F4-4EC0-881E-FC3A3D3A1DEE}"/>
                </a:ext>
              </a:extLst>
            </p:cNvPr>
            <p:cNvSpPr/>
            <p:nvPr/>
          </p:nvSpPr>
          <p:spPr>
            <a:xfrm>
              <a:off x="6678168" y="3798848"/>
              <a:ext cx="329776" cy="773152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20;p80">
              <a:extLst>
                <a:ext uri="{FF2B5EF4-FFF2-40B4-BE49-F238E27FC236}">
                  <a16:creationId xmlns:a16="http://schemas.microsoft.com/office/drawing/2014/main" id="{A5158062-5C5C-4CB8-9BA4-806579E71E88}"/>
                </a:ext>
              </a:extLst>
            </p:cNvPr>
            <p:cNvSpPr/>
            <p:nvPr/>
          </p:nvSpPr>
          <p:spPr>
            <a:xfrm>
              <a:off x="7690274" y="2855842"/>
              <a:ext cx="499792" cy="420758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21;p80">
              <a:extLst>
                <a:ext uri="{FF2B5EF4-FFF2-40B4-BE49-F238E27FC236}">
                  <a16:creationId xmlns:a16="http://schemas.microsoft.com/office/drawing/2014/main" id="{D4E27B95-C192-40B2-99AA-BB235ADEADB3}"/>
                </a:ext>
              </a:extLst>
            </p:cNvPr>
            <p:cNvSpPr/>
            <p:nvPr/>
          </p:nvSpPr>
          <p:spPr>
            <a:xfrm>
              <a:off x="8116142" y="2864806"/>
              <a:ext cx="381592" cy="259393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22;p80">
              <a:extLst>
                <a:ext uri="{FF2B5EF4-FFF2-40B4-BE49-F238E27FC236}">
                  <a16:creationId xmlns:a16="http://schemas.microsoft.com/office/drawing/2014/main" id="{0DE63A95-F285-4EDC-AACF-75842D61F7E5}"/>
                </a:ext>
              </a:extLst>
            </p:cNvPr>
            <p:cNvSpPr/>
            <p:nvPr/>
          </p:nvSpPr>
          <p:spPr>
            <a:xfrm>
              <a:off x="9182941" y="2864806"/>
              <a:ext cx="331961" cy="335594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;p80">
              <a:extLst>
                <a:ext uri="{FF2B5EF4-FFF2-40B4-BE49-F238E27FC236}">
                  <a16:creationId xmlns:a16="http://schemas.microsoft.com/office/drawing/2014/main" id="{7B419DEC-A920-4BDB-A78C-1FD5A02F75C3}"/>
                </a:ext>
              </a:extLst>
            </p:cNvPr>
            <p:cNvSpPr/>
            <p:nvPr/>
          </p:nvSpPr>
          <p:spPr>
            <a:xfrm>
              <a:off x="8692134" y="2667000"/>
              <a:ext cx="294132" cy="228601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4;p80">
              <a:extLst>
                <a:ext uri="{FF2B5EF4-FFF2-40B4-BE49-F238E27FC236}">
                  <a16:creationId xmlns:a16="http://schemas.microsoft.com/office/drawing/2014/main" id="{38FF671E-FA4E-4474-B268-D61ECA414708}"/>
                </a:ext>
              </a:extLst>
            </p:cNvPr>
            <p:cNvSpPr/>
            <p:nvPr/>
          </p:nvSpPr>
          <p:spPr>
            <a:xfrm>
              <a:off x="9024958" y="2696135"/>
              <a:ext cx="277618" cy="275665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5;p80">
              <a:extLst>
                <a:ext uri="{FF2B5EF4-FFF2-40B4-BE49-F238E27FC236}">
                  <a16:creationId xmlns:a16="http://schemas.microsoft.com/office/drawing/2014/main" id="{E90E7DDE-7CF2-4573-913B-49DBF9C8C20D}"/>
                </a:ext>
              </a:extLst>
            </p:cNvPr>
            <p:cNvSpPr/>
            <p:nvPr/>
          </p:nvSpPr>
          <p:spPr>
            <a:xfrm>
              <a:off x="9460558" y="2743199"/>
              <a:ext cx="270757" cy="228601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6;p80">
              <a:extLst>
                <a:ext uri="{FF2B5EF4-FFF2-40B4-BE49-F238E27FC236}">
                  <a16:creationId xmlns:a16="http://schemas.microsoft.com/office/drawing/2014/main" id="{378F765D-4052-4C3B-817F-80F9F6F0F826}"/>
                </a:ext>
              </a:extLst>
            </p:cNvPr>
            <p:cNvSpPr/>
            <p:nvPr/>
          </p:nvSpPr>
          <p:spPr>
            <a:xfrm>
              <a:off x="9460558" y="2568387"/>
              <a:ext cx="203126" cy="171675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7;p80">
              <a:extLst>
                <a:ext uri="{FF2B5EF4-FFF2-40B4-BE49-F238E27FC236}">
                  <a16:creationId xmlns:a16="http://schemas.microsoft.com/office/drawing/2014/main" id="{617491DF-3B81-4071-873A-0C029E7164F1}"/>
                </a:ext>
              </a:extLst>
            </p:cNvPr>
            <p:cNvSpPr/>
            <p:nvPr/>
          </p:nvSpPr>
          <p:spPr>
            <a:xfrm>
              <a:off x="8856291" y="2486584"/>
              <a:ext cx="188933" cy="171451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8;p80">
              <a:extLst>
                <a:ext uri="{FF2B5EF4-FFF2-40B4-BE49-F238E27FC236}">
                  <a16:creationId xmlns:a16="http://schemas.microsoft.com/office/drawing/2014/main" id="{A8641697-9C22-4A30-83E9-2E1049631947}"/>
                </a:ext>
              </a:extLst>
            </p:cNvPr>
            <p:cNvSpPr/>
            <p:nvPr/>
          </p:nvSpPr>
          <p:spPr>
            <a:xfrm>
              <a:off x="9225533" y="2468710"/>
              <a:ext cx="162911" cy="189325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9;p80">
              <a:extLst>
                <a:ext uri="{FF2B5EF4-FFF2-40B4-BE49-F238E27FC236}">
                  <a16:creationId xmlns:a16="http://schemas.microsoft.com/office/drawing/2014/main" id="{ED19BD66-A4B7-4179-B5EF-7EA5C21389B0}"/>
                </a:ext>
              </a:extLst>
            </p:cNvPr>
            <p:cNvSpPr/>
            <p:nvPr/>
          </p:nvSpPr>
          <p:spPr>
            <a:xfrm>
              <a:off x="6966275" y="2830552"/>
              <a:ext cx="300157" cy="262854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30;p80">
              <a:extLst>
                <a:ext uri="{FF2B5EF4-FFF2-40B4-BE49-F238E27FC236}">
                  <a16:creationId xmlns:a16="http://schemas.microsoft.com/office/drawing/2014/main" id="{BCEC9233-DF64-4045-A018-BA9C5A12E665}"/>
                </a:ext>
              </a:extLst>
            </p:cNvPr>
            <p:cNvSpPr/>
            <p:nvPr/>
          </p:nvSpPr>
          <p:spPr>
            <a:xfrm>
              <a:off x="8381999" y="2628899"/>
              <a:ext cx="151809" cy="152401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31;p80">
              <a:extLst>
                <a:ext uri="{FF2B5EF4-FFF2-40B4-BE49-F238E27FC236}">
                  <a16:creationId xmlns:a16="http://schemas.microsoft.com/office/drawing/2014/main" id="{903C2C65-50A1-4717-9688-65D94CC2BA30}"/>
                </a:ext>
              </a:extLst>
            </p:cNvPr>
            <p:cNvSpPr/>
            <p:nvPr/>
          </p:nvSpPr>
          <p:spPr>
            <a:xfrm>
              <a:off x="7808480" y="2743199"/>
              <a:ext cx="240031" cy="152402"/>
            </a:xfrm>
            <a:prstGeom prst="rect">
              <a:avLst/>
            </a:prstGeom>
            <a:noFill/>
            <a:ln w="19050" cap="flat" cmpd="sng">
              <a:solidFill>
                <a:srgbClr val="72E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932;p80">
            <a:extLst>
              <a:ext uri="{FF2B5EF4-FFF2-40B4-BE49-F238E27FC236}">
                <a16:creationId xmlns:a16="http://schemas.microsoft.com/office/drawing/2014/main" id="{193FD14B-110A-4968-8ABA-4C483B090539}"/>
              </a:ext>
            </a:extLst>
          </p:cNvPr>
          <p:cNvSpPr/>
          <p:nvPr/>
        </p:nvSpPr>
        <p:spPr>
          <a:xfrm rot="-393444">
            <a:off x="5046238" y="3948612"/>
            <a:ext cx="2751969" cy="54573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866;p78">
            <a:extLst>
              <a:ext uri="{FF2B5EF4-FFF2-40B4-BE49-F238E27FC236}">
                <a16:creationId xmlns:a16="http://schemas.microsoft.com/office/drawing/2014/main" id="{FB64A038-DA21-487C-BCA6-C7C33745F900}"/>
              </a:ext>
            </a:extLst>
          </p:cNvPr>
          <p:cNvSpPr txBox="1"/>
          <p:nvPr/>
        </p:nvSpPr>
        <p:spPr>
          <a:xfrm>
            <a:off x="7924800" y="1752600"/>
            <a:ext cx="34290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Possible</a:t>
            </a:r>
            <a:r>
              <a:rPr lang="nl-NL" dirty="0"/>
              <a:t> solution: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Bulk of </a:t>
            </a:r>
            <a:r>
              <a:rPr lang="nl-NL" dirty="0" err="1"/>
              <a:t>labelling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ML/AI, QA </a:t>
            </a:r>
            <a:r>
              <a:rPr lang="nl-NL" dirty="0" err="1"/>
              <a:t>by</a:t>
            </a:r>
            <a:r>
              <a:rPr lang="nl-NL" dirty="0"/>
              <a:t> human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nl-NL" dirty="0" err="1">
                <a:sym typeface="Wingdings" panose="05000000000000000000" pitchFamily="2" charset="2"/>
              </a:rPr>
              <a:t>Algorithm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learns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fromQA’s</a:t>
            </a:r>
            <a:r>
              <a:rPr lang="nl-NL" dirty="0">
                <a:sym typeface="Wingdings" panose="05000000000000000000" pitchFamily="2" charset="2"/>
              </a:rPr>
              <a:t> feedback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nl-NL" dirty="0">
                <a:sym typeface="Wingdings" panose="05000000000000000000" pitchFamily="2" charset="2"/>
              </a:rPr>
              <a:t>= a form of ‘Active Learning’</a:t>
            </a:r>
            <a:endParaRPr dirty="0"/>
          </a:p>
        </p:txBody>
      </p:sp>
      <p:pic>
        <p:nvPicPr>
          <p:cNvPr id="4098" name="Picture 2" descr="Afbeeldingsresultaat voor quality control">
            <a:extLst>
              <a:ext uri="{FF2B5EF4-FFF2-40B4-BE49-F238E27FC236}">
                <a16:creationId xmlns:a16="http://schemas.microsoft.com/office/drawing/2014/main" id="{593EF5FA-8AE8-4D91-B10E-F75FDFE0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57" y="4370835"/>
            <a:ext cx="3098052" cy="185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5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D620-17A5-47DB-91C0-C3DB04A7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Labeling</a:t>
            </a:r>
            <a:r>
              <a:rPr lang="nl-NL" dirty="0"/>
              <a:t> 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…</a:t>
            </a:r>
            <a:endParaRPr lang="nl-BE" dirty="0"/>
          </a:p>
        </p:txBody>
      </p:sp>
      <p:pic>
        <p:nvPicPr>
          <p:cNvPr id="4" name="Google Shape;987;p85">
            <a:extLst>
              <a:ext uri="{FF2B5EF4-FFF2-40B4-BE49-F238E27FC236}">
                <a16:creationId xmlns:a16="http://schemas.microsoft.com/office/drawing/2014/main" id="{8B51F0EA-06AB-4D8F-B358-6E339678E1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752600"/>
            <a:ext cx="3207138" cy="18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8;p85">
            <a:extLst>
              <a:ext uri="{FF2B5EF4-FFF2-40B4-BE49-F238E27FC236}">
                <a16:creationId xmlns:a16="http://schemas.microsoft.com/office/drawing/2014/main" id="{38567CCA-56A9-45FB-8E95-571D3C764B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50"/>
          <a:stretch/>
        </p:blipFill>
        <p:spPr>
          <a:xfrm>
            <a:off x="1743613" y="2469129"/>
            <a:ext cx="3207138" cy="18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89;p85">
            <a:extLst>
              <a:ext uri="{FF2B5EF4-FFF2-40B4-BE49-F238E27FC236}">
                <a16:creationId xmlns:a16="http://schemas.microsoft.com/office/drawing/2014/main" id="{7AE34A73-BF0E-47BE-A183-1550784C78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97" r="13653"/>
          <a:stretch/>
        </p:blipFill>
        <p:spPr>
          <a:xfrm>
            <a:off x="2572826" y="3185658"/>
            <a:ext cx="3234100" cy="18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90;p85">
            <a:extLst>
              <a:ext uri="{FF2B5EF4-FFF2-40B4-BE49-F238E27FC236}">
                <a16:creationId xmlns:a16="http://schemas.microsoft.com/office/drawing/2014/main" id="{FE6B1EDB-1267-4A0A-A599-5BD0664B32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554" b="7706"/>
          <a:stretch/>
        </p:blipFill>
        <p:spPr>
          <a:xfrm>
            <a:off x="3429000" y="3920163"/>
            <a:ext cx="3241684" cy="185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91;p85">
            <a:extLst>
              <a:ext uri="{FF2B5EF4-FFF2-40B4-BE49-F238E27FC236}">
                <a16:creationId xmlns:a16="http://schemas.microsoft.com/office/drawing/2014/main" id="{4A479D7C-9C1D-4C80-BF6E-EE5D49337426}"/>
              </a:ext>
            </a:extLst>
          </p:cNvPr>
          <p:cNvSpPr txBox="1"/>
          <p:nvPr/>
        </p:nvSpPr>
        <p:spPr>
          <a:xfrm>
            <a:off x="7848600" y="2739345"/>
            <a:ext cx="3505200" cy="22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to obtain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Expensive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Time-Consuming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Dangerous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992;p85">
            <a:extLst>
              <a:ext uri="{FF2B5EF4-FFF2-40B4-BE49-F238E27FC236}">
                <a16:creationId xmlns:a16="http://schemas.microsoft.com/office/drawing/2014/main" id="{844F2364-2AD9-4575-BC4B-210D939611DE}"/>
              </a:ext>
            </a:extLst>
          </p:cNvPr>
          <p:cNvSpPr txBox="1"/>
          <p:nvPr/>
        </p:nvSpPr>
        <p:spPr>
          <a:xfrm>
            <a:off x="6670684" y="2085257"/>
            <a:ext cx="51403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Even single annotations can be: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881089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F0E765827BE459D2E2F10D4AE71B1" ma:contentTypeVersion="" ma:contentTypeDescription="Een nieuw document maken." ma:contentTypeScope="" ma:versionID="c0320dba463d8f422b7ed7f36603ff35">
  <xsd:schema xmlns:xsd="http://www.w3.org/2001/XMLSchema" xmlns:xs="http://www.w3.org/2001/XMLSchema" xmlns:p="http://schemas.microsoft.com/office/2006/metadata/properties" xmlns:ns2="1e37ab7a-2f9d-4b11-8a70-b8adeec1f2f3" xmlns:ns3="2dc40555-4930-49f9-9de7-282035349440" xmlns:ns4="3b189b6c-2ec9-404f-8344-cfe33c8ec286" targetNamespace="http://schemas.microsoft.com/office/2006/metadata/properties" ma:root="true" ma:fieldsID="dd257c2accf6e2694483929657566940" ns2:_="" ns3:_="" ns4:_="">
    <xsd:import namespace="1e37ab7a-2f9d-4b11-8a70-b8adeec1f2f3"/>
    <xsd:import namespace="2dc40555-4930-49f9-9de7-282035349440"/>
    <xsd:import namespace="3b189b6c-2ec9-404f-8344-cfe33c8ec2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b7a-2f9d-4b11-8a70-b8adeec1f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int-hash delen" ma:internalName="SharingHintHash" ma:readOnly="true">
      <xsd:simpleType>
        <xsd:restriction base="dms:Text"/>
      </xsd:simpleType>
    </xsd:element>
    <xsd:element name="SharedWithDetails" ma:index="1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189b6c-2ec9-404f-8344-cfe33c8ec2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e37ab7a-2f9d-4b11-8a70-b8adeec1f2f3">
      <UserInfo>
        <DisplayName>Veerle Asaert</DisplayName>
        <AccountId>904</AccountId>
        <AccountType/>
      </UserInfo>
      <UserInfo>
        <DisplayName>Tristan Fransen</DisplayName>
        <AccountId>157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AC0E1-EB8C-488A-9645-68396A26F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b7a-2f9d-4b11-8a70-b8adeec1f2f3"/>
    <ds:schemaRef ds:uri="2dc40555-4930-49f9-9de7-282035349440"/>
    <ds:schemaRef ds:uri="3b189b6c-2ec9-404f-8344-cfe33c8ec2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A3E96F-7133-41F5-80DF-B5FE2ECD7683}">
  <ds:schemaRefs>
    <ds:schemaRef ds:uri="http://schemas.microsoft.com/office/2006/metadata/properties"/>
    <ds:schemaRef ds:uri="http://schemas.microsoft.com/office/infopath/2007/PartnerControls"/>
    <ds:schemaRef ds:uri="1e37ab7a-2f9d-4b11-8a70-b8adeec1f2f3"/>
  </ds:schemaRefs>
</ds:datastoreItem>
</file>

<file path=customXml/itemProps3.xml><?xml version="1.0" encoding="utf-8"?>
<ds:datastoreItem xmlns:ds="http://schemas.openxmlformats.org/officeDocument/2006/customXml" ds:itemID="{391D9E19-D54E-45B2-A90B-81CCF0C261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1245</Words>
  <Application>Microsoft Office PowerPoint</Application>
  <PresentationFormat>Breedbeeld</PresentationFormat>
  <Paragraphs>137</Paragraphs>
  <Slides>31</Slides>
  <Notes>23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Montserrat</vt:lpstr>
      <vt:lpstr>Wingdings</vt:lpstr>
      <vt:lpstr>Kantoorthema</vt:lpstr>
      <vt:lpstr>Neural Networks</vt:lpstr>
      <vt:lpstr>Active Learning  (Semi-Supervised Learning)</vt:lpstr>
      <vt:lpstr>Need for (correctly) Labeled Dataset: ‘Go Fast’, or, ‘Go Smart’? (labeling data at scale challenge)</vt:lpstr>
      <vt:lpstr>PowerPoint-presentatie</vt:lpstr>
      <vt:lpstr>PowerPoint-presentatie</vt:lpstr>
      <vt:lpstr>PowerPoint-presentatie</vt:lpstr>
      <vt:lpstr>Go Fast problems:  Human Labeling? Volume Problem?</vt:lpstr>
      <vt:lpstr>AI + Human-in-the-Loop Approach</vt:lpstr>
      <vt:lpstr>Labeling Data can be…</vt:lpstr>
      <vt:lpstr>PowerPoint-presentatie</vt:lpstr>
      <vt:lpstr>Stages of Semi-Supervised Learning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Learning: example</vt:lpstr>
      <vt:lpstr>Active Learning cycles</vt:lpstr>
      <vt:lpstr>Go Smart… Learn From the Best…</vt:lpstr>
      <vt:lpstr>PowerPoint-presentatie</vt:lpstr>
      <vt:lpstr>PowerPoint-presentatie</vt:lpstr>
      <vt:lpstr>Model Distillation – special case of ‘transfer-active learning’</vt:lpstr>
      <vt:lpstr>PowerPoint-presentatie</vt:lpstr>
      <vt:lpstr>PowerPoint-presentatie</vt:lpstr>
      <vt:lpstr>Object Detection &amp; Segmentation (next time)</vt:lpstr>
      <vt:lpstr>PowerPoint-presentatie</vt:lpstr>
      <vt:lpstr>Object Detection and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Bram Heyns</dc:creator>
  <cp:lastModifiedBy>Bram Heyns</cp:lastModifiedBy>
  <cp:revision>21</cp:revision>
  <dcterms:created xsi:type="dcterms:W3CDTF">2019-10-13T12:36:30Z</dcterms:created>
  <dcterms:modified xsi:type="dcterms:W3CDTF">2019-10-21T11:03:38Z</dcterms:modified>
</cp:coreProperties>
</file>